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9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93B7DB3-85BB-4575-AB1F-7EED3B2ACDCA}"/>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798EEBDE-7330-4C47-80CF-91254629DA7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10225131-CD19-4007-A5EE-6C8E2756A6C6}"/>
              </a:ext>
            </a:extLst>
          </p:cNvPr>
          <p:cNvSpPr>
            <a:spLocks noGrp="1"/>
          </p:cNvSpPr>
          <p:nvPr>
            <p:ph type="dt" sz="half" idx="10"/>
          </p:nvPr>
        </p:nvSpPr>
        <p:spPr/>
        <p:txBody>
          <a:bodyPr/>
          <a:lstStyle/>
          <a:p>
            <a:fld id="{B6A16FAA-EC0E-4491-A510-20F9CD86FA12}" type="datetimeFigureOut">
              <a:rPr lang="ru-RU" smtClean="0"/>
              <a:t>11.05.2022</a:t>
            </a:fld>
            <a:endParaRPr lang="ru-RU"/>
          </a:p>
        </p:txBody>
      </p:sp>
      <p:sp>
        <p:nvSpPr>
          <p:cNvPr id="5" name="Нижний колонтитул 4">
            <a:extLst>
              <a:ext uri="{FF2B5EF4-FFF2-40B4-BE49-F238E27FC236}">
                <a16:creationId xmlns:a16="http://schemas.microsoft.com/office/drawing/2014/main" id="{63C8F0B3-1B12-460D-BC98-52144DAEDA01}"/>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C9F3D6EE-C3E0-4B96-86F5-C36604EDF836}"/>
              </a:ext>
            </a:extLst>
          </p:cNvPr>
          <p:cNvSpPr>
            <a:spLocks noGrp="1"/>
          </p:cNvSpPr>
          <p:nvPr>
            <p:ph type="sldNum" sz="quarter" idx="12"/>
          </p:nvPr>
        </p:nvSpPr>
        <p:spPr/>
        <p:txBody>
          <a:bodyPr/>
          <a:lstStyle/>
          <a:p>
            <a:fld id="{5E52F182-F9BF-4686-A421-2D5B57A4CBFC}" type="slidenum">
              <a:rPr lang="ru-RU" smtClean="0"/>
              <a:t>‹#›</a:t>
            </a:fld>
            <a:endParaRPr lang="ru-RU"/>
          </a:p>
        </p:txBody>
      </p:sp>
    </p:spTree>
    <p:extLst>
      <p:ext uri="{BB962C8B-B14F-4D97-AF65-F5344CB8AC3E}">
        <p14:creationId xmlns:p14="http://schemas.microsoft.com/office/powerpoint/2010/main" val="7425142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27EC6DC-58B8-4257-BBF9-A0573695DF55}"/>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E5A08170-FC01-45AB-9EC3-38A87E80ACFF}"/>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4866984B-14B7-4A3F-8157-3C232CF4481F}"/>
              </a:ext>
            </a:extLst>
          </p:cNvPr>
          <p:cNvSpPr>
            <a:spLocks noGrp="1"/>
          </p:cNvSpPr>
          <p:nvPr>
            <p:ph type="dt" sz="half" idx="10"/>
          </p:nvPr>
        </p:nvSpPr>
        <p:spPr/>
        <p:txBody>
          <a:bodyPr/>
          <a:lstStyle/>
          <a:p>
            <a:fld id="{B6A16FAA-EC0E-4491-A510-20F9CD86FA12}" type="datetimeFigureOut">
              <a:rPr lang="ru-RU" smtClean="0"/>
              <a:t>11.05.2022</a:t>
            </a:fld>
            <a:endParaRPr lang="ru-RU"/>
          </a:p>
        </p:txBody>
      </p:sp>
      <p:sp>
        <p:nvSpPr>
          <p:cNvPr id="5" name="Нижний колонтитул 4">
            <a:extLst>
              <a:ext uri="{FF2B5EF4-FFF2-40B4-BE49-F238E27FC236}">
                <a16:creationId xmlns:a16="http://schemas.microsoft.com/office/drawing/2014/main" id="{FCC81C16-8AA5-4AAD-A974-E6B1F4A90934}"/>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8EE85A71-A6A9-4184-9552-1671CE736334}"/>
              </a:ext>
            </a:extLst>
          </p:cNvPr>
          <p:cNvSpPr>
            <a:spLocks noGrp="1"/>
          </p:cNvSpPr>
          <p:nvPr>
            <p:ph type="sldNum" sz="quarter" idx="12"/>
          </p:nvPr>
        </p:nvSpPr>
        <p:spPr/>
        <p:txBody>
          <a:bodyPr/>
          <a:lstStyle/>
          <a:p>
            <a:fld id="{5E52F182-F9BF-4686-A421-2D5B57A4CBFC}" type="slidenum">
              <a:rPr lang="ru-RU" smtClean="0"/>
              <a:t>‹#›</a:t>
            </a:fld>
            <a:endParaRPr lang="ru-RU"/>
          </a:p>
        </p:txBody>
      </p:sp>
    </p:spTree>
    <p:extLst>
      <p:ext uri="{BB962C8B-B14F-4D97-AF65-F5344CB8AC3E}">
        <p14:creationId xmlns:p14="http://schemas.microsoft.com/office/powerpoint/2010/main" val="15184535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36F37C36-3DC5-498E-B499-DF348981D733}"/>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9E379080-5B64-4250-91DB-970DBB358FFC}"/>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067636A9-5C46-41B7-85C5-6BBBDD8CF6B2}"/>
              </a:ext>
            </a:extLst>
          </p:cNvPr>
          <p:cNvSpPr>
            <a:spLocks noGrp="1"/>
          </p:cNvSpPr>
          <p:nvPr>
            <p:ph type="dt" sz="half" idx="10"/>
          </p:nvPr>
        </p:nvSpPr>
        <p:spPr/>
        <p:txBody>
          <a:bodyPr/>
          <a:lstStyle/>
          <a:p>
            <a:fld id="{B6A16FAA-EC0E-4491-A510-20F9CD86FA12}" type="datetimeFigureOut">
              <a:rPr lang="ru-RU" smtClean="0"/>
              <a:t>11.05.2022</a:t>
            </a:fld>
            <a:endParaRPr lang="ru-RU"/>
          </a:p>
        </p:txBody>
      </p:sp>
      <p:sp>
        <p:nvSpPr>
          <p:cNvPr id="5" name="Нижний колонтитул 4">
            <a:extLst>
              <a:ext uri="{FF2B5EF4-FFF2-40B4-BE49-F238E27FC236}">
                <a16:creationId xmlns:a16="http://schemas.microsoft.com/office/drawing/2014/main" id="{9730AD3A-8DEB-43A3-B268-FA8B75D8851C}"/>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E2AEFC06-C613-4F78-8BA2-28BFFA2EA23F}"/>
              </a:ext>
            </a:extLst>
          </p:cNvPr>
          <p:cNvSpPr>
            <a:spLocks noGrp="1"/>
          </p:cNvSpPr>
          <p:nvPr>
            <p:ph type="sldNum" sz="quarter" idx="12"/>
          </p:nvPr>
        </p:nvSpPr>
        <p:spPr/>
        <p:txBody>
          <a:bodyPr/>
          <a:lstStyle/>
          <a:p>
            <a:fld id="{5E52F182-F9BF-4686-A421-2D5B57A4CBFC}" type="slidenum">
              <a:rPr lang="ru-RU" smtClean="0"/>
              <a:t>‹#›</a:t>
            </a:fld>
            <a:endParaRPr lang="ru-RU"/>
          </a:p>
        </p:txBody>
      </p:sp>
    </p:spTree>
    <p:extLst>
      <p:ext uri="{BB962C8B-B14F-4D97-AF65-F5344CB8AC3E}">
        <p14:creationId xmlns:p14="http://schemas.microsoft.com/office/powerpoint/2010/main" val="15662090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B44DBF2-4160-4E03-AA92-60FFAB864125}"/>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0112D29E-CBD7-48D6-BE44-82C8126AC908}"/>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3312DBF7-094A-4B4F-9B48-3F3B32434AE4}"/>
              </a:ext>
            </a:extLst>
          </p:cNvPr>
          <p:cNvSpPr>
            <a:spLocks noGrp="1"/>
          </p:cNvSpPr>
          <p:nvPr>
            <p:ph type="dt" sz="half" idx="10"/>
          </p:nvPr>
        </p:nvSpPr>
        <p:spPr/>
        <p:txBody>
          <a:bodyPr/>
          <a:lstStyle/>
          <a:p>
            <a:fld id="{B6A16FAA-EC0E-4491-A510-20F9CD86FA12}" type="datetimeFigureOut">
              <a:rPr lang="ru-RU" smtClean="0"/>
              <a:t>11.05.2022</a:t>
            </a:fld>
            <a:endParaRPr lang="ru-RU"/>
          </a:p>
        </p:txBody>
      </p:sp>
      <p:sp>
        <p:nvSpPr>
          <p:cNvPr id="5" name="Нижний колонтитул 4">
            <a:extLst>
              <a:ext uri="{FF2B5EF4-FFF2-40B4-BE49-F238E27FC236}">
                <a16:creationId xmlns:a16="http://schemas.microsoft.com/office/drawing/2014/main" id="{09ACD725-0D0C-4BDA-9B4B-1321A20250CF}"/>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3FB78961-3325-43CE-95A1-0616122C21A5}"/>
              </a:ext>
            </a:extLst>
          </p:cNvPr>
          <p:cNvSpPr>
            <a:spLocks noGrp="1"/>
          </p:cNvSpPr>
          <p:nvPr>
            <p:ph type="sldNum" sz="quarter" idx="12"/>
          </p:nvPr>
        </p:nvSpPr>
        <p:spPr/>
        <p:txBody>
          <a:bodyPr/>
          <a:lstStyle/>
          <a:p>
            <a:fld id="{5E52F182-F9BF-4686-A421-2D5B57A4CBFC}" type="slidenum">
              <a:rPr lang="ru-RU" smtClean="0"/>
              <a:t>‹#›</a:t>
            </a:fld>
            <a:endParaRPr lang="ru-RU"/>
          </a:p>
        </p:txBody>
      </p:sp>
    </p:spTree>
    <p:extLst>
      <p:ext uri="{BB962C8B-B14F-4D97-AF65-F5344CB8AC3E}">
        <p14:creationId xmlns:p14="http://schemas.microsoft.com/office/powerpoint/2010/main" val="12377335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3D8911A-6D25-4310-BE56-818F6ABEC22B}"/>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2314085D-CCB9-4B13-8B6C-73AD464A8DD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F08FAC40-B0A8-412F-ADEA-EC4DCCE2C409}"/>
              </a:ext>
            </a:extLst>
          </p:cNvPr>
          <p:cNvSpPr>
            <a:spLocks noGrp="1"/>
          </p:cNvSpPr>
          <p:nvPr>
            <p:ph type="dt" sz="half" idx="10"/>
          </p:nvPr>
        </p:nvSpPr>
        <p:spPr/>
        <p:txBody>
          <a:bodyPr/>
          <a:lstStyle/>
          <a:p>
            <a:fld id="{B6A16FAA-EC0E-4491-A510-20F9CD86FA12}" type="datetimeFigureOut">
              <a:rPr lang="ru-RU" smtClean="0"/>
              <a:t>11.05.2022</a:t>
            </a:fld>
            <a:endParaRPr lang="ru-RU"/>
          </a:p>
        </p:txBody>
      </p:sp>
      <p:sp>
        <p:nvSpPr>
          <p:cNvPr id="5" name="Нижний колонтитул 4">
            <a:extLst>
              <a:ext uri="{FF2B5EF4-FFF2-40B4-BE49-F238E27FC236}">
                <a16:creationId xmlns:a16="http://schemas.microsoft.com/office/drawing/2014/main" id="{EB8D50C5-A674-45A5-8F05-85CDBCBAD3E0}"/>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4F319452-A135-4A3D-BBCA-EDE0DD9764F5}"/>
              </a:ext>
            </a:extLst>
          </p:cNvPr>
          <p:cNvSpPr>
            <a:spLocks noGrp="1"/>
          </p:cNvSpPr>
          <p:nvPr>
            <p:ph type="sldNum" sz="quarter" idx="12"/>
          </p:nvPr>
        </p:nvSpPr>
        <p:spPr/>
        <p:txBody>
          <a:bodyPr/>
          <a:lstStyle/>
          <a:p>
            <a:fld id="{5E52F182-F9BF-4686-A421-2D5B57A4CBFC}" type="slidenum">
              <a:rPr lang="ru-RU" smtClean="0"/>
              <a:t>‹#›</a:t>
            </a:fld>
            <a:endParaRPr lang="ru-RU"/>
          </a:p>
        </p:txBody>
      </p:sp>
    </p:spTree>
    <p:extLst>
      <p:ext uri="{BB962C8B-B14F-4D97-AF65-F5344CB8AC3E}">
        <p14:creationId xmlns:p14="http://schemas.microsoft.com/office/powerpoint/2010/main" val="23362374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BE9C495-DABA-4D47-BC9F-8464B762DCA0}"/>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6DF0059E-79E9-464F-9BD0-4DA12E7F42D1}"/>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01E9C4BA-F7DB-4DEC-A898-FA5FFC7E9D6D}"/>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C4979914-B190-4FB2-A30B-889FFA2466C1}"/>
              </a:ext>
            </a:extLst>
          </p:cNvPr>
          <p:cNvSpPr>
            <a:spLocks noGrp="1"/>
          </p:cNvSpPr>
          <p:nvPr>
            <p:ph type="dt" sz="half" idx="10"/>
          </p:nvPr>
        </p:nvSpPr>
        <p:spPr/>
        <p:txBody>
          <a:bodyPr/>
          <a:lstStyle/>
          <a:p>
            <a:fld id="{B6A16FAA-EC0E-4491-A510-20F9CD86FA12}" type="datetimeFigureOut">
              <a:rPr lang="ru-RU" smtClean="0"/>
              <a:t>11.05.2022</a:t>
            </a:fld>
            <a:endParaRPr lang="ru-RU"/>
          </a:p>
        </p:txBody>
      </p:sp>
      <p:sp>
        <p:nvSpPr>
          <p:cNvPr id="6" name="Нижний колонтитул 5">
            <a:extLst>
              <a:ext uri="{FF2B5EF4-FFF2-40B4-BE49-F238E27FC236}">
                <a16:creationId xmlns:a16="http://schemas.microsoft.com/office/drawing/2014/main" id="{EFDE4877-05AB-46AC-BEE9-EDE3D46C768E}"/>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8228F96C-C064-4570-B3AD-2842BFA11221}"/>
              </a:ext>
            </a:extLst>
          </p:cNvPr>
          <p:cNvSpPr>
            <a:spLocks noGrp="1"/>
          </p:cNvSpPr>
          <p:nvPr>
            <p:ph type="sldNum" sz="quarter" idx="12"/>
          </p:nvPr>
        </p:nvSpPr>
        <p:spPr/>
        <p:txBody>
          <a:bodyPr/>
          <a:lstStyle/>
          <a:p>
            <a:fld id="{5E52F182-F9BF-4686-A421-2D5B57A4CBFC}" type="slidenum">
              <a:rPr lang="ru-RU" smtClean="0"/>
              <a:t>‹#›</a:t>
            </a:fld>
            <a:endParaRPr lang="ru-RU"/>
          </a:p>
        </p:txBody>
      </p:sp>
    </p:spTree>
    <p:extLst>
      <p:ext uri="{BB962C8B-B14F-4D97-AF65-F5344CB8AC3E}">
        <p14:creationId xmlns:p14="http://schemas.microsoft.com/office/powerpoint/2010/main" val="4249275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AE0D139-A224-4605-9F1E-363C2F1E00C5}"/>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CE202B1E-A179-478B-A846-77467F0AC87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8C4C51CC-D3FC-48FC-9457-D0BA0D3930D1}"/>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828551B0-3189-4D62-B996-E4631C333CD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9CFAD697-5BD2-45EA-826E-869307890889}"/>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F4340848-68BD-4E5D-9FBB-961795020289}"/>
              </a:ext>
            </a:extLst>
          </p:cNvPr>
          <p:cNvSpPr>
            <a:spLocks noGrp="1"/>
          </p:cNvSpPr>
          <p:nvPr>
            <p:ph type="dt" sz="half" idx="10"/>
          </p:nvPr>
        </p:nvSpPr>
        <p:spPr/>
        <p:txBody>
          <a:bodyPr/>
          <a:lstStyle/>
          <a:p>
            <a:fld id="{B6A16FAA-EC0E-4491-A510-20F9CD86FA12}" type="datetimeFigureOut">
              <a:rPr lang="ru-RU" smtClean="0"/>
              <a:t>11.05.2022</a:t>
            </a:fld>
            <a:endParaRPr lang="ru-RU"/>
          </a:p>
        </p:txBody>
      </p:sp>
      <p:sp>
        <p:nvSpPr>
          <p:cNvPr id="8" name="Нижний колонтитул 7">
            <a:extLst>
              <a:ext uri="{FF2B5EF4-FFF2-40B4-BE49-F238E27FC236}">
                <a16:creationId xmlns:a16="http://schemas.microsoft.com/office/drawing/2014/main" id="{4629BCA9-2786-4D68-9B38-A27D6C97F9C0}"/>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E4ADC7EA-614C-4239-AC3D-F3ADCF85563B}"/>
              </a:ext>
            </a:extLst>
          </p:cNvPr>
          <p:cNvSpPr>
            <a:spLocks noGrp="1"/>
          </p:cNvSpPr>
          <p:nvPr>
            <p:ph type="sldNum" sz="quarter" idx="12"/>
          </p:nvPr>
        </p:nvSpPr>
        <p:spPr/>
        <p:txBody>
          <a:bodyPr/>
          <a:lstStyle/>
          <a:p>
            <a:fld id="{5E52F182-F9BF-4686-A421-2D5B57A4CBFC}" type="slidenum">
              <a:rPr lang="ru-RU" smtClean="0"/>
              <a:t>‹#›</a:t>
            </a:fld>
            <a:endParaRPr lang="ru-RU"/>
          </a:p>
        </p:txBody>
      </p:sp>
    </p:spTree>
    <p:extLst>
      <p:ext uri="{BB962C8B-B14F-4D97-AF65-F5344CB8AC3E}">
        <p14:creationId xmlns:p14="http://schemas.microsoft.com/office/powerpoint/2010/main" val="28058560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817E9CC-C559-4AD1-AD96-9465F6634CC7}"/>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7AE008E1-A22B-46C0-BCC2-737BA8DA8413}"/>
              </a:ext>
            </a:extLst>
          </p:cNvPr>
          <p:cNvSpPr>
            <a:spLocks noGrp="1"/>
          </p:cNvSpPr>
          <p:nvPr>
            <p:ph type="dt" sz="half" idx="10"/>
          </p:nvPr>
        </p:nvSpPr>
        <p:spPr/>
        <p:txBody>
          <a:bodyPr/>
          <a:lstStyle/>
          <a:p>
            <a:fld id="{B6A16FAA-EC0E-4491-A510-20F9CD86FA12}" type="datetimeFigureOut">
              <a:rPr lang="ru-RU" smtClean="0"/>
              <a:t>11.05.2022</a:t>
            </a:fld>
            <a:endParaRPr lang="ru-RU"/>
          </a:p>
        </p:txBody>
      </p:sp>
      <p:sp>
        <p:nvSpPr>
          <p:cNvPr id="4" name="Нижний колонтитул 3">
            <a:extLst>
              <a:ext uri="{FF2B5EF4-FFF2-40B4-BE49-F238E27FC236}">
                <a16:creationId xmlns:a16="http://schemas.microsoft.com/office/drawing/2014/main" id="{1361CA4B-1E3A-49CF-AF00-CF46CB57792E}"/>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09965B89-2C0F-413E-920D-50E67C5315FE}"/>
              </a:ext>
            </a:extLst>
          </p:cNvPr>
          <p:cNvSpPr>
            <a:spLocks noGrp="1"/>
          </p:cNvSpPr>
          <p:nvPr>
            <p:ph type="sldNum" sz="quarter" idx="12"/>
          </p:nvPr>
        </p:nvSpPr>
        <p:spPr/>
        <p:txBody>
          <a:bodyPr/>
          <a:lstStyle/>
          <a:p>
            <a:fld id="{5E52F182-F9BF-4686-A421-2D5B57A4CBFC}" type="slidenum">
              <a:rPr lang="ru-RU" smtClean="0"/>
              <a:t>‹#›</a:t>
            </a:fld>
            <a:endParaRPr lang="ru-RU"/>
          </a:p>
        </p:txBody>
      </p:sp>
    </p:spTree>
    <p:extLst>
      <p:ext uri="{BB962C8B-B14F-4D97-AF65-F5344CB8AC3E}">
        <p14:creationId xmlns:p14="http://schemas.microsoft.com/office/powerpoint/2010/main" val="15725547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92E0D7EE-F260-4698-A5E9-1A9395019A56}"/>
              </a:ext>
            </a:extLst>
          </p:cNvPr>
          <p:cNvSpPr>
            <a:spLocks noGrp="1"/>
          </p:cNvSpPr>
          <p:nvPr>
            <p:ph type="dt" sz="half" idx="10"/>
          </p:nvPr>
        </p:nvSpPr>
        <p:spPr/>
        <p:txBody>
          <a:bodyPr/>
          <a:lstStyle/>
          <a:p>
            <a:fld id="{B6A16FAA-EC0E-4491-A510-20F9CD86FA12}" type="datetimeFigureOut">
              <a:rPr lang="ru-RU" smtClean="0"/>
              <a:t>11.05.2022</a:t>
            </a:fld>
            <a:endParaRPr lang="ru-RU"/>
          </a:p>
        </p:txBody>
      </p:sp>
      <p:sp>
        <p:nvSpPr>
          <p:cNvPr id="3" name="Нижний колонтитул 2">
            <a:extLst>
              <a:ext uri="{FF2B5EF4-FFF2-40B4-BE49-F238E27FC236}">
                <a16:creationId xmlns:a16="http://schemas.microsoft.com/office/drawing/2014/main" id="{7ABA9651-A783-43D6-A051-44F2041759AF}"/>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3D47354F-B2EF-4D8B-83F1-2EC2FB060E28}"/>
              </a:ext>
            </a:extLst>
          </p:cNvPr>
          <p:cNvSpPr>
            <a:spLocks noGrp="1"/>
          </p:cNvSpPr>
          <p:nvPr>
            <p:ph type="sldNum" sz="quarter" idx="12"/>
          </p:nvPr>
        </p:nvSpPr>
        <p:spPr/>
        <p:txBody>
          <a:bodyPr/>
          <a:lstStyle/>
          <a:p>
            <a:fld id="{5E52F182-F9BF-4686-A421-2D5B57A4CBFC}" type="slidenum">
              <a:rPr lang="ru-RU" smtClean="0"/>
              <a:t>‹#›</a:t>
            </a:fld>
            <a:endParaRPr lang="ru-RU"/>
          </a:p>
        </p:txBody>
      </p:sp>
    </p:spTree>
    <p:extLst>
      <p:ext uri="{BB962C8B-B14F-4D97-AF65-F5344CB8AC3E}">
        <p14:creationId xmlns:p14="http://schemas.microsoft.com/office/powerpoint/2010/main" val="4390842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E14E584-167B-4470-9D1A-70448973F949}"/>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3D1C0A62-9F10-4306-828D-D4CBAD06D6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3F63BCD3-05CD-48F1-B9A2-AF0E94664B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2491A19A-0E3E-466E-BD41-A994EA5FB655}"/>
              </a:ext>
            </a:extLst>
          </p:cNvPr>
          <p:cNvSpPr>
            <a:spLocks noGrp="1"/>
          </p:cNvSpPr>
          <p:nvPr>
            <p:ph type="dt" sz="half" idx="10"/>
          </p:nvPr>
        </p:nvSpPr>
        <p:spPr/>
        <p:txBody>
          <a:bodyPr/>
          <a:lstStyle/>
          <a:p>
            <a:fld id="{B6A16FAA-EC0E-4491-A510-20F9CD86FA12}" type="datetimeFigureOut">
              <a:rPr lang="ru-RU" smtClean="0"/>
              <a:t>11.05.2022</a:t>
            </a:fld>
            <a:endParaRPr lang="ru-RU"/>
          </a:p>
        </p:txBody>
      </p:sp>
      <p:sp>
        <p:nvSpPr>
          <p:cNvPr id="6" name="Нижний колонтитул 5">
            <a:extLst>
              <a:ext uri="{FF2B5EF4-FFF2-40B4-BE49-F238E27FC236}">
                <a16:creationId xmlns:a16="http://schemas.microsoft.com/office/drawing/2014/main" id="{109C31ED-DAC0-4893-985D-39CAE3B0A26E}"/>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743163CC-1F18-4928-A0CA-9E4B5B69E2E5}"/>
              </a:ext>
            </a:extLst>
          </p:cNvPr>
          <p:cNvSpPr>
            <a:spLocks noGrp="1"/>
          </p:cNvSpPr>
          <p:nvPr>
            <p:ph type="sldNum" sz="quarter" idx="12"/>
          </p:nvPr>
        </p:nvSpPr>
        <p:spPr/>
        <p:txBody>
          <a:bodyPr/>
          <a:lstStyle/>
          <a:p>
            <a:fld id="{5E52F182-F9BF-4686-A421-2D5B57A4CBFC}" type="slidenum">
              <a:rPr lang="ru-RU" smtClean="0"/>
              <a:t>‹#›</a:t>
            </a:fld>
            <a:endParaRPr lang="ru-RU"/>
          </a:p>
        </p:txBody>
      </p:sp>
    </p:spTree>
    <p:extLst>
      <p:ext uri="{BB962C8B-B14F-4D97-AF65-F5344CB8AC3E}">
        <p14:creationId xmlns:p14="http://schemas.microsoft.com/office/powerpoint/2010/main" val="12938034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1692CC6-82F2-422C-9046-B5E11AFA2BE4}"/>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CB21ED3E-BEC5-4616-814D-31A0513FDEC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860C633D-A4B1-4DC2-85D1-78C551432E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E5534B99-80B9-4430-97D2-AF3F570562AF}"/>
              </a:ext>
            </a:extLst>
          </p:cNvPr>
          <p:cNvSpPr>
            <a:spLocks noGrp="1"/>
          </p:cNvSpPr>
          <p:nvPr>
            <p:ph type="dt" sz="half" idx="10"/>
          </p:nvPr>
        </p:nvSpPr>
        <p:spPr/>
        <p:txBody>
          <a:bodyPr/>
          <a:lstStyle/>
          <a:p>
            <a:fld id="{B6A16FAA-EC0E-4491-A510-20F9CD86FA12}" type="datetimeFigureOut">
              <a:rPr lang="ru-RU" smtClean="0"/>
              <a:t>11.05.2022</a:t>
            </a:fld>
            <a:endParaRPr lang="ru-RU"/>
          </a:p>
        </p:txBody>
      </p:sp>
      <p:sp>
        <p:nvSpPr>
          <p:cNvPr id="6" name="Нижний колонтитул 5">
            <a:extLst>
              <a:ext uri="{FF2B5EF4-FFF2-40B4-BE49-F238E27FC236}">
                <a16:creationId xmlns:a16="http://schemas.microsoft.com/office/drawing/2014/main" id="{1211DA71-9979-431C-8E04-1658E84B7C8F}"/>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5D77BE7E-794A-424B-852D-A218E16BC784}"/>
              </a:ext>
            </a:extLst>
          </p:cNvPr>
          <p:cNvSpPr>
            <a:spLocks noGrp="1"/>
          </p:cNvSpPr>
          <p:nvPr>
            <p:ph type="sldNum" sz="quarter" idx="12"/>
          </p:nvPr>
        </p:nvSpPr>
        <p:spPr/>
        <p:txBody>
          <a:bodyPr/>
          <a:lstStyle/>
          <a:p>
            <a:fld id="{5E52F182-F9BF-4686-A421-2D5B57A4CBFC}" type="slidenum">
              <a:rPr lang="ru-RU" smtClean="0"/>
              <a:t>‹#›</a:t>
            </a:fld>
            <a:endParaRPr lang="ru-RU"/>
          </a:p>
        </p:txBody>
      </p:sp>
    </p:spTree>
    <p:extLst>
      <p:ext uri="{BB962C8B-B14F-4D97-AF65-F5344CB8AC3E}">
        <p14:creationId xmlns:p14="http://schemas.microsoft.com/office/powerpoint/2010/main" val="38407553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68C7EC6-17D1-4C8E-B327-A6B8BEF6C7C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DCECBDB8-190C-44C7-8EA1-74A62CF451D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FDB1CE15-6A56-4EE0-98F8-0413158523B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A16FAA-EC0E-4491-A510-20F9CD86FA12}" type="datetimeFigureOut">
              <a:rPr lang="ru-RU" smtClean="0"/>
              <a:t>11.05.2022</a:t>
            </a:fld>
            <a:endParaRPr lang="ru-RU"/>
          </a:p>
        </p:txBody>
      </p:sp>
      <p:sp>
        <p:nvSpPr>
          <p:cNvPr id="5" name="Нижний колонтитул 4">
            <a:extLst>
              <a:ext uri="{FF2B5EF4-FFF2-40B4-BE49-F238E27FC236}">
                <a16:creationId xmlns:a16="http://schemas.microsoft.com/office/drawing/2014/main" id="{5D5BEDD0-CE45-491F-BEF8-41AAA7FEBAC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CCA27CF6-0D86-43D7-AB52-9FF33A6A8E6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52F182-F9BF-4686-A421-2D5B57A4CBFC}" type="slidenum">
              <a:rPr lang="ru-RU" smtClean="0"/>
              <a:t>‹#›</a:t>
            </a:fld>
            <a:endParaRPr lang="ru-RU"/>
          </a:p>
        </p:txBody>
      </p:sp>
    </p:spTree>
    <p:extLst>
      <p:ext uri="{BB962C8B-B14F-4D97-AF65-F5344CB8AC3E}">
        <p14:creationId xmlns:p14="http://schemas.microsoft.com/office/powerpoint/2010/main" val="24535991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8" Type="http://schemas.openxmlformats.org/officeDocument/2006/relationships/hyperlink" Target="http://yandex.ru/clck/jsredir?bu=7v6l&amp;from=yandex.ru%3Bsearch%2F%3Bweb%3B%3B&amp;text=&amp;etext=2187.QZZKN9YMw-sTj2-kTLueT8lkveEAHTQp5LYUEhOWhru-QgqtJRatbDS3HtKVmQv4DCZAFeEuuX9dcDU-GPdx2GuG9Bn2f4nrfTkWxMk75JZHkGqsjP83UDbkHERenfv25hoH7XOfihpBtzDCrJXIlA.7961c1d310351d7d46edffb87aa3885d53695c2b&amp;uuid=&amp;state=PEtFfuTeVD4jaxywoSUvtB2i7c0_vxGdnZzpoPOz6GRvodUawgTy3OY1u_gkRPOKXCzahXKq0s68oEuNcBpey-lAFWPGJCg1iiMFIlRc7uuK5nNz1oIgaekHhI4el-P8-IeUVsyVMcw,&amp;&amp;cst=AiuY0DBWFJ5fN_r-AEszk746Xk2VW008B0ZjTC6e5uOIqfXF2e-fs-iu_p0vJMBZ8qnoDXvj5Nv6S5_byZctPpX6dVVTHxqI2vEKRSZi6e-W-jWOnLThM7kwEHIw2ktAz71fUfnQJVUGv3_WfZKnjG0PzLRfM4NEmSn82mMPdiVLagHAEgRFEaevIwX7SEbukM0g5Ir6A5gIVxqd862xF6xC4YkHdCJyTCs27HidCuLs0PFZ6xrHsq5RZPLxtoQZoejfR7JuWAk1o57A6uoejJK-UbiVnLT4nKWhouSyzyBtyzd9_Ao2cj7j1frFqJKNHt2zQWhQbd-Mfrp8EQ7geMABlM9e8PzLbnX0SsRVWUou6m7YM4TeN99GfbIdVdZbA8A9Fhca-2mRo1GYEipR4mHbN9rOJE8tFzzQb3i0P6wP6SSoSf61aPoVOgFvcDMKYa73hJ4cWCW_RkpEs8Sahy3coAql0oiNtyI2YAxVMoDcXNOqxHliRgr8yCMgVdqX6r7HeYTO-b5qr0HiJF89PSlzxA3KUxBLgvhyv-xDBHYi7jfeHwumiA02O4GFMI11yH77o2hpy-UiBxY-sDHczNyAwHLRn_dWYzFe3phJCy5rdnxD1JpyuSz7RMldKOM30ESSW_i_ZO6a6iGEIf5y4Yr1Yra8Iz4aGhiPP_2d6L_lfUT5angVm3lTu6lYPdvbsnYwuj7E4-suApYv4L2A7X9QSkw4RvIGdZnxZfwoqBwdFaI4bocuhYiRYP5cV9VVl0UOkNnjGjmPtiRPIUAidNG5s6CNr6X2kJcWv0_BcRUuuleIYiPMUOHiHGeBSk-VQNDCqXhA_-anfwcwKaqW0Q,,&amp;data=UlNrNmk5WktYejY4cHFySjRXSWhXRFRWdGFOR1NmUXdrZk9KdUZCMlBxZ01uaXhZcWZnZ1FtTjhjM014dV9MdTB3Z0lIbGMwMFVadTA0SF92WVAwMG82ZkFOVjVxZUhSZ2w1LUtkbnk0NmtYWWJBbXUyUjFBaTNQZUsyZmxkMnVtQ3dwOTczdk53bDc3TElJYVY2SnVfa3Vsb25YQWlCdW5DcVBHTk9fTHZ4WEVXUV9lQ21QcFY0eVI1ck5tbkdPbEQzMDJRdmdJREEs&amp;sign=12cb088e4433d81af5cc084a48140687&amp;keyno=0&amp;b64e=2&amp;ref=orjY4mGPRjk5boDnW0uvlrrd71vZw9kpVBUyA8nmgREuwYRlJ1V0Unbg5HogdTbHWZS5NsXWcKrpOJqc-0VIGj7P7dOfySse6e_lV9N5I-8M2BDzbpysAF82FmyGoSbAbyQzEDqnLNFYulYa1h_xuAD4oy8Xke4DuLn8LGWXZnp9lbfDv9Spv9CZIuuSVmWH_0ZxdF--o7d96mXwqbLdcp09-ZN1JwiJ1GPwfDSJ4FN1-jejhJ6ufyKPxIGYz-dX_rNneRNsbWOKE0CZPI31chVjCapD95mNyPwvwq7mD2PcA5LdR6UGrsJ6jnL37KlQq6PXRCwkN_qFyPc4LV5kSQ,,&amp;l10n=ru&amp;rp=1&amp;cts=1560913975188&amp;mc=5.33634486326853&amp;hdtime=684613.932" TargetMode="External"/><Relationship Id="rId3" Type="http://schemas.openxmlformats.org/officeDocument/2006/relationships/hyperlink" Target="http://lermontov-taman.ru/%D1%81%D1%82%D0%B0%D1%82%D1%8C%D0%B8/%D0%B4%D0%BE%D0%BC%D0%B8%D0%BA-%D0%B2-%D1%82%D0%B0%D0%BC%D0%B0%D0%BD%D0%B8/" TargetMode="External"/><Relationship Id="rId7" Type="http://schemas.openxmlformats.org/officeDocument/2006/relationships/hyperlink" Target="https://www.vkpress.ru/" TargetMode="External"/><Relationship Id="rId2" Type="http://schemas.openxmlformats.org/officeDocument/2006/relationships/hyperlink" Target="http://lermontov-taman.ru/" TargetMode="External"/><Relationship Id="rId1" Type="http://schemas.openxmlformats.org/officeDocument/2006/relationships/slideLayout" Target="../slideLayouts/slideLayout7.xml"/><Relationship Id="rId6" Type="http://schemas.openxmlformats.org/officeDocument/2006/relationships/hyperlink" Target="http://slavyanskaya-kultura.ru/ethnography/dom-muzei-lermontova-v-tamani.html" TargetMode="External"/><Relationship Id="rId5" Type="http://schemas.openxmlformats.org/officeDocument/2006/relationships/hyperlink" Target="http://slavyanskaya-kultura.ru/ethnography" TargetMode="External"/><Relationship Id="rId4" Type="http://schemas.openxmlformats.org/officeDocument/2006/relationships/hyperlink" Target="http://slavyanskaya-kultura.ru/"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D69EFC2-40E6-46F9-9679-91D64A4755DA}"/>
              </a:ext>
            </a:extLst>
          </p:cNvPr>
          <p:cNvSpPr>
            <a:spLocks noGrp="1"/>
          </p:cNvSpPr>
          <p:nvPr>
            <p:ph type="ctrTitle"/>
          </p:nvPr>
        </p:nvSpPr>
        <p:spPr/>
        <p:txBody>
          <a:bodyPr>
            <a:normAutofit fontScale="90000"/>
          </a:bodyPr>
          <a:lstStyle/>
          <a:p>
            <a:r>
              <a:rPr lang="ru-RU" dirty="0"/>
              <a:t>Заочная экскурсия в дом-музей </a:t>
            </a:r>
            <a:r>
              <a:rPr lang="ru-RU" dirty="0" err="1"/>
              <a:t>М.Ю.Лермонтова</a:t>
            </a:r>
            <a:r>
              <a:rPr lang="ru-RU" dirty="0"/>
              <a:t> в Тамани</a:t>
            </a:r>
          </a:p>
        </p:txBody>
      </p:sp>
      <p:sp>
        <p:nvSpPr>
          <p:cNvPr id="3" name="Подзаголовок 2">
            <a:extLst>
              <a:ext uri="{FF2B5EF4-FFF2-40B4-BE49-F238E27FC236}">
                <a16:creationId xmlns:a16="http://schemas.microsoft.com/office/drawing/2014/main" id="{2B15C05F-A9D2-463E-93CD-94D84B6116D5}"/>
              </a:ext>
            </a:extLst>
          </p:cNvPr>
          <p:cNvSpPr>
            <a:spLocks noGrp="1"/>
          </p:cNvSpPr>
          <p:nvPr>
            <p:ph type="subTitle" idx="1"/>
          </p:nvPr>
        </p:nvSpPr>
        <p:spPr/>
        <p:txBody>
          <a:bodyPr/>
          <a:lstStyle/>
          <a:p>
            <a:endParaRPr lang="ru-RU" dirty="0"/>
          </a:p>
        </p:txBody>
      </p:sp>
    </p:spTree>
    <p:extLst>
      <p:ext uri="{BB962C8B-B14F-4D97-AF65-F5344CB8AC3E}">
        <p14:creationId xmlns:p14="http://schemas.microsoft.com/office/powerpoint/2010/main" val="22950783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FE69C5F-D9AC-4752-B88D-D3042FEA87D1}"/>
              </a:ext>
            </a:extLst>
          </p:cNvPr>
          <p:cNvSpPr>
            <a:spLocks noGrp="1"/>
          </p:cNvSpPr>
          <p:nvPr>
            <p:ph type="title"/>
          </p:nvPr>
        </p:nvSpPr>
        <p:spPr/>
        <p:txBody>
          <a:bodyPr>
            <a:normAutofit/>
          </a:bodyPr>
          <a:lstStyle/>
          <a:p>
            <a:r>
              <a:rPr lang="ru-RU" sz="2400" b="1" dirty="0"/>
              <a:t>«Я взошел в хату: две лавки и стол, да огромный сундук возле печи составляли всю его мебель»</a:t>
            </a:r>
          </a:p>
        </p:txBody>
      </p:sp>
      <p:pic>
        <p:nvPicPr>
          <p:cNvPr id="6" name="Объект 5">
            <a:extLst>
              <a:ext uri="{FF2B5EF4-FFF2-40B4-BE49-F238E27FC236}">
                <a16:creationId xmlns:a16="http://schemas.microsoft.com/office/drawing/2014/main" id="{5351250E-B27E-4FB9-AD8B-B931FC18A48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83188" y="1365809"/>
            <a:ext cx="6172200" cy="4116857"/>
          </a:xfrm>
        </p:spPr>
      </p:pic>
      <p:sp>
        <p:nvSpPr>
          <p:cNvPr id="4" name="Текст 3">
            <a:extLst>
              <a:ext uri="{FF2B5EF4-FFF2-40B4-BE49-F238E27FC236}">
                <a16:creationId xmlns:a16="http://schemas.microsoft.com/office/drawing/2014/main" id="{417446B0-A1D7-4C2F-B5EC-5129EE6B78D0}"/>
              </a:ext>
            </a:extLst>
          </p:cNvPr>
          <p:cNvSpPr>
            <a:spLocks noGrp="1"/>
          </p:cNvSpPr>
          <p:nvPr>
            <p:ph type="body" sz="half" idx="2"/>
          </p:nvPr>
        </p:nvSpPr>
        <p:spPr/>
        <p:txBody>
          <a:bodyPr>
            <a:normAutofit/>
          </a:bodyPr>
          <a:lstStyle/>
          <a:p>
            <a:r>
              <a:rPr lang="ru-RU" sz="2000" dirty="0"/>
              <a:t>Это место может заставить задуматься о том, что здесь произошло с поэтом, почему он решил посвятить этому целую главу своего романа.</a:t>
            </a:r>
          </a:p>
          <a:p>
            <a:r>
              <a:rPr lang="ru-RU" sz="2000" dirty="0"/>
              <a:t>Сможет ли простой посетитель музея разгадать тайну города, который хоть и не понравился поэту, но так сильно запал в его сердце.</a:t>
            </a:r>
          </a:p>
        </p:txBody>
      </p:sp>
    </p:spTree>
    <p:extLst>
      <p:ext uri="{BB962C8B-B14F-4D97-AF65-F5344CB8AC3E}">
        <p14:creationId xmlns:p14="http://schemas.microsoft.com/office/powerpoint/2010/main" val="17341416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a:extLst>
              <a:ext uri="{FF2B5EF4-FFF2-40B4-BE49-F238E27FC236}">
                <a16:creationId xmlns:a16="http://schemas.microsoft.com/office/drawing/2014/main" id="{055C268F-9016-4F2E-A9C7-EA8E205634D6}"/>
              </a:ext>
            </a:extLst>
          </p:cNvPr>
          <p:cNvSpPr/>
          <p:nvPr/>
        </p:nvSpPr>
        <p:spPr>
          <a:xfrm>
            <a:off x="3384884" y="2191032"/>
            <a:ext cx="8678779" cy="684675"/>
          </a:xfrm>
          <a:prstGeom prst="rect">
            <a:avLst/>
          </a:prstGeom>
        </p:spPr>
        <p:txBody>
          <a:bodyPr wrap="square">
            <a:spAutoFit/>
          </a:bodyPr>
          <a:lstStyle/>
          <a:p>
            <a:pPr>
              <a:lnSpc>
                <a:spcPct val="107000"/>
              </a:lnSpc>
              <a:spcBef>
                <a:spcPts val="200"/>
              </a:spcBef>
              <a:spcAft>
                <a:spcPts val="0"/>
              </a:spcAft>
            </a:pPr>
            <a:endParaRPr lang="ru-RU" sz="2400" b="1" dirty="0">
              <a:effectLst/>
              <a:latin typeface="Calibri Light" panose="020F0302020204030204" pitchFamily="34" charset="0"/>
              <a:ea typeface="Times New Roman" panose="02020603050405020304" pitchFamily="18" charset="0"/>
              <a:cs typeface="Times New Roman" panose="02020603050405020304" pitchFamily="18" charset="0"/>
            </a:endParaRPr>
          </a:p>
          <a:p>
            <a:pPr>
              <a:lnSpc>
                <a:spcPts val="1275"/>
              </a:lnSpc>
            </a:pPr>
            <a:endParaRPr lang="ru-RU" sz="2400" dirty="0">
              <a:effectLst/>
              <a:latin typeface="Times New Roman" panose="02020603050405020304" pitchFamily="18" charset="0"/>
              <a:ea typeface="Times New Roman" panose="02020603050405020304" pitchFamily="18" charset="0"/>
            </a:endParaRPr>
          </a:p>
        </p:txBody>
      </p:sp>
      <p:sp>
        <p:nvSpPr>
          <p:cNvPr id="6" name="Прямоугольник 5">
            <a:extLst>
              <a:ext uri="{FF2B5EF4-FFF2-40B4-BE49-F238E27FC236}">
                <a16:creationId xmlns:a16="http://schemas.microsoft.com/office/drawing/2014/main" id="{0325690F-DDE8-4B09-903C-4121F1888CC6}"/>
              </a:ext>
            </a:extLst>
          </p:cNvPr>
          <p:cNvSpPr/>
          <p:nvPr/>
        </p:nvSpPr>
        <p:spPr>
          <a:xfrm>
            <a:off x="3465095" y="2457329"/>
            <a:ext cx="6096000" cy="2134687"/>
          </a:xfrm>
          <a:prstGeom prst="rect">
            <a:avLst/>
          </a:prstGeom>
        </p:spPr>
        <p:txBody>
          <a:bodyPr>
            <a:spAutoFit/>
          </a:bodyPr>
          <a:lstStyle/>
          <a:p>
            <a:pPr>
              <a:lnSpc>
                <a:spcPct val="107000"/>
              </a:lnSpc>
              <a:spcBef>
                <a:spcPts val="200"/>
              </a:spcBef>
              <a:spcAft>
                <a:spcPts val="0"/>
              </a:spcAft>
            </a:pPr>
            <a:r>
              <a:rPr lang="ru-RU" sz="2000" b="1" dirty="0">
                <a:effectLst/>
                <a:latin typeface="Calibri Light" panose="020F0302020204030204" pitchFamily="34" charset="0"/>
                <a:ea typeface="Times New Roman" panose="02020603050405020304" pitchFamily="18" charset="0"/>
                <a:cs typeface="Times New Roman" panose="02020603050405020304" pitchFamily="18" charset="0"/>
              </a:rPr>
              <a:t>Использованные материалы:</a:t>
            </a:r>
          </a:p>
          <a:p>
            <a:pPr>
              <a:lnSpc>
                <a:spcPct val="107000"/>
              </a:lnSpc>
              <a:spcBef>
                <a:spcPts val="200"/>
              </a:spcBef>
              <a:spcAft>
                <a:spcPts val="0"/>
              </a:spcAft>
            </a:pPr>
            <a:endParaRPr lang="ru-RU" sz="2000" b="1" dirty="0">
              <a:effectLst/>
              <a:latin typeface="Calibri Light" panose="020F0302020204030204" pitchFamily="34" charset="0"/>
              <a:ea typeface="Times New Roman" panose="02020603050405020304" pitchFamily="18" charset="0"/>
              <a:cs typeface="Times New Roman" panose="02020603050405020304" pitchFamily="18" charset="0"/>
            </a:endParaRPr>
          </a:p>
          <a:p>
            <a:pPr>
              <a:lnSpc>
                <a:spcPts val="1275"/>
              </a:lnSpc>
            </a:pPr>
            <a:r>
              <a:rPr lang="ru-RU" sz="2000" b="1" u="sng" dirty="0" err="1">
                <a:latin typeface="Calibri" panose="020F0502020204030204" pitchFamily="34" charset="0"/>
                <a:ea typeface="Times New Roman" panose="02020603050405020304" pitchFamily="18" charset="0"/>
                <a:hlinkClick r:id="rId2">
                  <a:extLst>
                    <a:ext uri="{A12FA001-AC4F-418D-AE19-62706E023703}">
                      <ahyp:hlinkClr xmlns:ahyp="http://schemas.microsoft.com/office/drawing/2018/hyperlinkcolor" val="tx"/>
                    </a:ext>
                  </a:extLst>
                </a:hlinkClick>
              </a:rPr>
              <a:t>lermontov-taman.ru</a:t>
            </a:r>
            <a:r>
              <a:rPr lang="ru-RU" sz="2000" dirty="0" err="1">
                <a:latin typeface="Calibri" panose="020F0502020204030204" pitchFamily="34" charset="0"/>
                <a:ea typeface="Times New Roman" panose="02020603050405020304" pitchFamily="18" charset="0"/>
              </a:rPr>
              <a:t>›</a:t>
            </a:r>
            <a:r>
              <a:rPr lang="ru-RU" sz="2000" u="sng" dirty="0" err="1">
                <a:latin typeface="Calibri" panose="020F0502020204030204" pitchFamily="34" charset="0"/>
                <a:ea typeface="Times New Roman" panose="02020603050405020304" pitchFamily="18" charset="0"/>
                <a:hlinkClick r:id="rId3">
                  <a:extLst>
                    <a:ext uri="{A12FA001-AC4F-418D-AE19-62706E023703}">
                      <ahyp:hlinkClr xmlns:ahyp="http://schemas.microsoft.com/office/drawing/2018/hyperlinkcolor" val="tx"/>
                    </a:ext>
                  </a:extLst>
                </a:hlinkClick>
              </a:rPr>
              <a:t>статьи</a:t>
            </a:r>
            <a:r>
              <a:rPr lang="ru-RU" sz="2000" u="sng" dirty="0">
                <a:latin typeface="Calibri" panose="020F0502020204030204" pitchFamily="34" charset="0"/>
                <a:ea typeface="Times New Roman" panose="02020603050405020304" pitchFamily="18" charset="0"/>
                <a:hlinkClick r:id="rId3">
                  <a:extLst>
                    <a:ext uri="{A12FA001-AC4F-418D-AE19-62706E023703}">
                      <ahyp:hlinkClr xmlns:ahyp="http://schemas.microsoft.com/office/drawing/2018/hyperlinkcolor" val="tx"/>
                    </a:ext>
                  </a:extLst>
                </a:hlinkClick>
              </a:rPr>
              <a:t>/домик-в-</a:t>
            </a:r>
            <a:r>
              <a:rPr lang="ru-RU" sz="2000" u="sng" dirty="0" err="1">
                <a:latin typeface="Calibri" panose="020F0502020204030204" pitchFamily="34" charset="0"/>
                <a:ea typeface="Times New Roman" panose="02020603050405020304" pitchFamily="18" charset="0"/>
                <a:hlinkClick r:id="rId3">
                  <a:extLst>
                    <a:ext uri="{A12FA001-AC4F-418D-AE19-62706E023703}">
                      <ahyp:hlinkClr xmlns:ahyp="http://schemas.microsoft.com/office/drawing/2018/hyperlinkcolor" val="tx"/>
                    </a:ext>
                  </a:extLst>
                </a:hlinkClick>
              </a:rPr>
              <a:t>тамани</a:t>
            </a:r>
            <a:r>
              <a:rPr lang="ru-RU" sz="2000" u="sng" dirty="0">
                <a:latin typeface="Calibri" panose="020F0502020204030204" pitchFamily="34" charset="0"/>
                <a:ea typeface="Times New Roman" panose="02020603050405020304" pitchFamily="18" charset="0"/>
                <a:hlinkClick r:id="rId3">
                  <a:extLst>
                    <a:ext uri="{A12FA001-AC4F-418D-AE19-62706E023703}">
                      <ahyp:hlinkClr xmlns:ahyp="http://schemas.microsoft.com/office/drawing/2018/hyperlinkcolor" val="tx"/>
                    </a:ext>
                  </a:extLst>
                </a:hlinkClick>
              </a:rPr>
              <a:t>/</a:t>
            </a:r>
            <a:endParaRPr lang="ru-RU" sz="2000" u="sng" dirty="0">
              <a:latin typeface="Calibri" panose="020F0502020204030204" pitchFamily="34" charset="0"/>
              <a:ea typeface="Times New Roman" panose="02020603050405020304" pitchFamily="18" charset="0"/>
            </a:endParaRPr>
          </a:p>
          <a:p>
            <a:pPr>
              <a:lnSpc>
                <a:spcPts val="1275"/>
              </a:lnSpc>
            </a:pPr>
            <a:endParaRPr lang="ru-RU" sz="2000" dirty="0">
              <a:effectLst/>
              <a:latin typeface="Times New Roman" panose="02020603050405020304" pitchFamily="18" charset="0"/>
              <a:ea typeface="Times New Roman" panose="02020603050405020304" pitchFamily="18" charset="0"/>
            </a:endParaRPr>
          </a:p>
          <a:p>
            <a:pPr fontAlgn="t">
              <a:lnSpc>
                <a:spcPts val="1275"/>
              </a:lnSpc>
              <a:spcAft>
                <a:spcPts val="0"/>
              </a:spcAft>
            </a:pPr>
            <a:r>
              <a:rPr lang="ru-RU" sz="2000" b="1" u="sng" dirty="0">
                <a:latin typeface="Calibri" panose="020F0502020204030204" pitchFamily="34" charset="0"/>
                <a:ea typeface="Times New Roman" panose="02020603050405020304" pitchFamily="18" charset="0"/>
                <a:hlinkClick r:id="rId4">
                  <a:extLst>
                    <a:ext uri="{A12FA001-AC4F-418D-AE19-62706E023703}">
                      <ahyp:hlinkClr xmlns:ahyp="http://schemas.microsoft.com/office/drawing/2018/hyperlinkcolor" val="tx"/>
                    </a:ext>
                  </a:extLst>
                </a:hlinkClick>
              </a:rPr>
              <a:t>slavyanskaya-kultura.ru</a:t>
            </a:r>
            <a:r>
              <a:rPr lang="ru-RU" sz="2000" dirty="0">
                <a:latin typeface="Calibri" panose="020F0502020204030204" pitchFamily="34" charset="0"/>
                <a:ea typeface="Times New Roman" panose="02020603050405020304" pitchFamily="18" charset="0"/>
              </a:rPr>
              <a:t>›</a:t>
            </a:r>
            <a:r>
              <a:rPr lang="ru-RU" sz="2000" u="sng" dirty="0">
                <a:latin typeface="Calibri" panose="020F0502020204030204" pitchFamily="34" charset="0"/>
                <a:ea typeface="Times New Roman" panose="02020603050405020304" pitchFamily="18" charset="0"/>
                <a:hlinkClick r:id="rId5">
                  <a:extLst>
                    <a:ext uri="{A12FA001-AC4F-418D-AE19-62706E023703}">
                      <ahyp:hlinkClr xmlns:ahyp="http://schemas.microsoft.com/office/drawing/2018/hyperlinkcolor" val="tx"/>
                    </a:ext>
                  </a:extLst>
                </a:hlinkClick>
              </a:rPr>
              <a:t>Путешествия</a:t>
            </a:r>
            <a:r>
              <a:rPr lang="ru-RU" sz="2000" dirty="0">
                <a:latin typeface="Calibri" panose="020F0502020204030204" pitchFamily="34" charset="0"/>
                <a:ea typeface="Times New Roman" panose="02020603050405020304" pitchFamily="18" charset="0"/>
              </a:rPr>
              <a:t>›</a:t>
            </a:r>
            <a:r>
              <a:rPr lang="ru-RU" sz="2000" u="sng" dirty="0">
                <a:latin typeface="Calibri" panose="020F0502020204030204" pitchFamily="34" charset="0"/>
                <a:ea typeface="Times New Roman" panose="02020603050405020304" pitchFamily="18" charset="0"/>
                <a:hlinkClick r:id="rId6">
                  <a:extLst>
                    <a:ext uri="{A12FA001-AC4F-418D-AE19-62706E023703}">
                      <ahyp:hlinkClr xmlns:ahyp="http://schemas.microsoft.com/office/drawing/2018/hyperlinkcolor" val="tx"/>
                    </a:ext>
                  </a:extLst>
                </a:hlinkClick>
              </a:rPr>
              <a:t>…</a:t>
            </a:r>
            <a:r>
              <a:rPr lang="ru-RU" sz="2000" u="sng" dirty="0" err="1">
                <a:latin typeface="Calibri" panose="020F0502020204030204" pitchFamily="34" charset="0"/>
                <a:ea typeface="Times New Roman" panose="02020603050405020304" pitchFamily="18" charset="0"/>
                <a:hlinkClick r:id="rId6">
                  <a:extLst>
                    <a:ext uri="{A12FA001-AC4F-418D-AE19-62706E023703}">
                      <ahyp:hlinkClr xmlns:ahyp="http://schemas.microsoft.com/office/drawing/2018/hyperlinkcolor" val="tx"/>
                    </a:ext>
                  </a:extLst>
                </a:hlinkClick>
              </a:rPr>
              <a:t>lermontova</a:t>
            </a:r>
            <a:r>
              <a:rPr lang="ru-RU" sz="2000" u="sng" dirty="0">
                <a:latin typeface="Calibri" panose="020F0502020204030204" pitchFamily="34" charset="0"/>
                <a:ea typeface="Times New Roman" panose="02020603050405020304" pitchFamily="18" charset="0"/>
                <a:hlinkClick r:id="rId6">
                  <a:extLst>
                    <a:ext uri="{A12FA001-AC4F-418D-AE19-62706E023703}">
                      <ahyp:hlinkClr xmlns:ahyp="http://schemas.microsoft.com/office/drawing/2018/hyperlinkcolor" val="tx"/>
                    </a:ext>
                  </a:extLst>
                </a:hlinkClick>
              </a:rPr>
              <a:t>-v</a:t>
            </a:r>
          </a:p>
          <a:p>
            <a:pPr fontAlgn="t">
              <a:lnSpc>
                <a:spcPts val="1275"/>
              </a:lnSpc>
              <a:spcAft>
                <a:spcPts val="0"/>
              </a:spcAft>
            </a:pPr>
            <a:endParaRPr lang="ru-RU" sz="2000" u="sng" dirty="0">
              <a:latin typeface="Calibri" panose="020F0502020204030204" pitchFamily="34" charset="0"/>
              <a:ea typeface="Times New Roman" panose="02020603050405020304" pitchFamily="18" charset="0"/>
              <a:hlinkClick r:id="rId6">
                <a:extLst>
                  <a:ext uri="{A12FA001-AC4F-418D-AE19-62706E023703}">
                    <ahyp:hlinkClr xmlns:ahyp="http://schemas.microsoft.com/office/drawing/2018/hyperlinkcolor" val="tx"/>
                  </a:ext>
                </a:extLst>
              </a:hlinkClick>
            </a:endParaRPr>
          </a:p>
          <a:p>
            <a:pPr fontAlgn="t">
              <a:lnSpc>
                <a:spcPts val="1275"/>
              </a:lnSpc>
              <a:spcAft>
                <a:spcPts val="0"/>
              </a:spcAft>
            </a:pPr>
            <a:r>
              <a:rPr lang="ru-RU" sz="2000" u="sng" dirty="0">
                <a:latin typeface="Calibri" panose="020F0502020204030204" pitchFamily="34" charset="0"/>
                <a:ea typeface="Times New Roman" panose="02020603050405020304" pitchFamily="18" charset="0"/>
                <a:hlinkClick r:id="rId6">
                  <a:extLst>
                    <a:ext uri="{A12FA001-AC4F-418D-AE19-62706E023703}">
                      <ahyp:hlinkClr xmlns:ahyp="http://schemas.microsoft.com/office/drawing/2018/hyperlinkcolor" val="tx"/>
                    </a:ext>
                  </a:extLst>
                </a:hlinkClick>
              </a:rPr>
              <a:t>-tamani.html</a:t>
            </a:r>
            <a:endParaRPr lang="ru-RU" sz="2000" u="sng" dirty="0">
              <a:latin typeface="Calibri" panose="020F0502020204030204" pitchFamily="34" charset="0"/>
              <a:ea typeface="Times New Roman" panose="02020603050405020304" pitchFamily="18" charset="0"/>
            </a:endParaRPr>
          </a:p>
          <a:p>
            <a:pPr fontAlgn="t">
              <a:lnSpc>
                <a:spcPts val="1275"/>
              </a:lnSpc>
              <a:spcAft>
                <a:spcPts val="0"/>
              </a:spcAft>
            </a:pPr>
            <a:endParaRPr lang="ru-RU" sz="2000" dirty="0">
              <a:effectLst/>
              <a:latin typeface="Times New Roman" panose="02020603050405020304" pitchFamily="18" charset="0"/>
              <a:ea typeface="Times New Roman" panose="02020603050405020304" pitchFamily="18" charset="0"/>
            </a:endParaRPr>
          </a:p>
          <a:p>
            <a:pPr fontAlgn="t">
              <a:lnSpc>
                <a:spcPts val="1275"/>
              </a:lnSpc>
              <a:spcAft>
                <a:spcPts val="0"/>
              </a:spcAft>
            </a:pPr>
            <a:r>
              <a:rPr lang="en-US" sz="2000" b="1" u="sng" dirty="0" err="1">
                <a:latin typeface="Calibri" panose="020F0502020204030204" pitchFamily="34" charset="0"/>
                <a:ea typeface="Times New Roman" panose="02020603050405020304" pitchFamily="18" charset="0"/>
                <a:hlinkClick r:id="rId7">
                  <a:extLst>
                    <a:ext uri="{A12FA001-AC4F-418D-AE19-62706E023703}">
                      <ahyp:hlinkClr xmlns:ahyp="http://schemas.microsoft.com/office/drawing/2018/hyperlinkcolor" val="tx"/>
                    </a:ext>
                  </a:extLst>
                </a:hlinkClick>
              </a:rPr>
              <a:t>vkpress.ru</a:t>
            </a:r>
            <a:r>
              <a:rPr lang="en-US" sz="2000" dirty="0" err="1">
                <a:latin typeface="Calibri" panose="020F0502020204030204" pitchFamily="34" charset="0"/>
                <a:ea typeface="Times New Roman" panose="02020603050405020304" pitchFamily="18" charset="0"/>
              </a:rPr>
              <a:t>›</a:t>
            </a:r>
            <a:r>
              <a:rPr lang="en-US" sz="2000" u="sng" dirty="0" err="1">
                <a:latin typeface="Calibri" panose="020F0502020204030204" pitchFamily="34" charset="0"/>
                <a:ea typeface="Times New Roman" panose="02020603050405020304" pitchFamily="18" charset="0"/>
                <a:hlinkClick r:id="rId8">
                  <a:extLst>
                    <a:ext uri="{A12FA001-AC4F-418D-AE19-62706E023703}">
                      <ahyp:hlinkClr xmlns:ahyp="http://schemas.microsoft.com/office/drawing/2018/hyperlinkcolor" val="tx"/>
                    </a:ext>
                  </a:extLst>
                </a:hlinkClick>
              </a:rPr>
              <a:t>vkinfo</a:t>
            </a:r>
            <a:r>
              <a:rPr lang="en-US" sz="2000" u="sng" dirty="0">
                <a:latin typeface="Calibri" panose="020F0502020204030204" pitchFamily="34" charset="0"/>
                <a:ea typeface="Times New Roman" panose="02020603050405020304" pitchFamily="18" charset="0"/>
                <a:hlinkClick r:id="rId8">
                  <a:extLst>
                    <a:ext uri="{A12FA001-AC4F-418D-AE19-62706E023703}">
                      <ahyp:hlinkClr xmlns:ahyp="http://schemas.microsoft.com/office/drawing/2018/hyperlinkcolor" val="tx"/>
                    </a:ext>
                  </a:extLst>
                </a:hlinkClick>
              </a:rPr>
              <a:t>/</a:t>
            </a:r>
            <a:r>
              <a:rPr lang="en-US" sz="2000" u="sng" dirty="0" err="1">
                <a:latin typeface="Calibri" panose="020F0502020204030204" pitchFamily="34" charset="0"/>
                <a:ea typeface="Times New Roman" panose="02020603050405020304" pitchFamily="18" charset="0"/>
                <a:hlinkClick r:id="rId8">
                  <a:extLst>
                    <a:ext uri="{A12FA001-AC4F-418D-AE19-62706E023703}">
                      <ahyp:hlinkClr xmlns:ahyp="http://schemas.microsoft.com/office/drawing/2018/hyperlinkcolor" val="tx"/>
                    </a:ext>
                  </a:extLst>
                </a:hlinkClick>
              </a:rPr>
              <a:t>mikhail-lermontov</a:t>
            </a:r>
            <a:r>
              <a:rPr lang="en-US" sz="2000" u="sng" dirty="0">
                <a:latin typeface="Calibri" panose="020F0502020204030204" pitchFamily="34" charset="0"/>
                <a:ea typeface="Times New Roman" panose="02020603050405020304" pitchFamily="18" charset="0"/>
                <a:hlinkClick r:id="rId8">
                  <a:extLst>
                    <a:ext uri="{A12FA001-AC4F-418D-AE19-62706E023703}">
                      <ahyp:hlinkClr xmlns:ahyp="http://schemas.microsoft.com/office/drawing/2018/hyperlinkcolor" val="tx"/>
                    </a:ext>
                  </a:extLst>
                </a:hlinkClick>
              </a:rPr>
              <a:t>…</a:t>
            </a:r>
            <a:r>
              <a:rPr lang="en-US" sz="2000" u="sng" dirty="0" err="1">
                <a:latin typeface="Calibri" panose="020F0502020204030204" pitchFamily="34" charset="0"/>
                <a:ea typeface="Times New Roman" panose="02020603050405020304" pitchFamily="18" charset="0"/>
                <a:hlinkClick r:id="rId8">
                  <a:extLst>
                    <a:ext uri="{A12FA001-AC4F-418D-AE19-62706E023703}">
                      <ahyp:hlinkClr xmlns:ahyp="http://schemas.microsoft.com/office/drawing/2018/hyperlinkcolor" val="tx"/>
                    </a:ext>
                  </a:extLst>
                </a:hlinkClick>
              </a:rPr>
              <a:t>sem</a:t>
            </a:r>
            <a:r>
              <a:rPr lang="en-US" sz="2000" u="sng" dirty="0">
                <a:latin typeface="Calibri" panose="020F0502020204030204" pitchFamily="34" charset="0"/>
                <a:ea typeface="Times New Roman" panose="02020603050405020304" pitchFamily="18" charset="0"/>
                <a:hlinkClick r:id="rId8">
                  <a:extLst>
                    <a:ext uri="{A12FA001-AC4F-418D-AE19-62706E023703}">
                      <ahyp:hlinkClr xmlns:ahyp="http://schemas.microsoft.com/office/drawing/2018/hyperlinkcolor" val="tx"/>
                    </a:ext>
                  </a:extLst>
                </a:hlinkClick>
              </a:rPr>
              <a:t>…</a:t>
            </a:r>
            <a:r>
              <a:rPr lang="en-US" sz="2000" u="sng" dirty="0" err="1">
                <a:latin typeface="Calibri" panose="020F0502020204030204" pitchFamily="34" charset="0"/>
                <a:ea typeface="Times New Roman" panose="02020603050405020304" pitchFamily="18" charset="0"/>
                <a:hlinkClick r:id="rId8">
                  <a:extLst>
                    <a:ext uri="{A12FA001-AC4F-418D-AE19-62706E023703}">
                      <ahyp:hlinkClr xmlns:ahyp="http://schemas.microsoft.com/office/drawing/2018/hyperlinkcolor" val="tx"/>
                    </a:ext>
                  </a:extLst>
                </a:hlinkClick>
              </a:rPr>
              <a:t>faktov</a:t>
            </a:r>
            <a:r>
              <a:rPr lang="en-US" sz="2000" u="sng" dirty="0">
                <a:latin typeface="Calibri" panose="020F0502020204030204" pitchFamily="34" charset="0"/>
                <a:ea typeface="Times New Roman" panose="02020603050405020304" pitchFamily="18" charset="0"/>
                <a:hlinkClick r:id="rId8">
                  <a:extLst>
                    <a:ext uri="{A12FA001-AC4F-418D-AE19-62706E023703}">
                      <ahyp:hlinkClr xmlns:ahyp="http://schemas.microsoft.com/office/drawing/2018/hyperlinkcolor" val="tx"/>
                    </a:ext>
                  </a:extLst>
                </a:hlinkClick>
              </a:rPr>
              <a:t>-/</a:t>
            </a:r>
            <a:endParaRPr lang="ru-RU" sz="2000" dirty="0">
              <a:effectLst/>
              <a:latin typeface="Times New Roman" panose="02020603050405020304" pitchFamily="18" charset="0"/>
              <a:ea typeface="Times New Roman" panose="02020603050405020304" pitchFamily="18" charset="0"/>
            </a:endParaRPr>
          </a:p>
          <a:p>
            <a:pPr>
              <a:lnSpc>
                <a:spcPts val="1275"/>
              </a:lnSpc>
            </a:pPr>
            <a:r>
              <a:rPr lang="en-US" sz="2000" dirty="0">
                <a:latin typeface="Calibri" panose="020F0502020204030204" pitchFamily="34" charset="0"/>
                <a:ea typeface="Times New Roman" panose="02020603050405020304" pitchFamily="18" charset="0"/>
              </a:rPr>
              <a:t> </a:t>
            </a:r>
            <a:endParaRPr lang="ru-RU"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0885112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id="{5EB59BA0-B0CB-4DE6-BC1B-AD137C9ED104}"/>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489284" y="605589"/>
            <a:ext cx="11213431" cy="5646822"/>
          </a:xfrm>
        </p:spPr>
      </p:pic>
    </p:spTree>
    <p:extLst>
      <p:ext uri="{BB962C8B-B14F-4D97-AF65-F5344CB8AC3E}">
        <p14:creationId xmlns:p14="http://schemas.microsoft.com/office/powerpoint/2010/main" val="13929118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рямоугольник 8">
            <a:extLst>
              <a:ext uri="{FF2B5EF4-FFF2-40B4-BE49-F238E27FC236}">
                <a16:creationId xmlns:a16="http://schemas.microsoft.com/office/drawing/2014/main" id="{A80991CF-D940-4E36-88E6-0BFBCDE3EE84}"/>
              </a:ext>
            </a:extLst>
          </p:cNvPr>
          <p:cNvSpPr/>
          <p:nvPr/>
        </p:nvSpPr>
        <p:spPr>
          <a:xfrm>
            <a:off x="882316" y="625642"/>
            <a:ext cx="10471484" cy="4032707"/>
          </a:xfrm>
          <a:prstGeom prst="rect">
            <a:avLst/>
          </a:prstGeom>
        </p:spPr>
        <p:txBody>
          <a:bodyPr wrap="square">
            <a:spAutoFit/>
          </a:bodyPr>
          <a:lstStyle/>
          <a:p>
            <a:pPr>
              <a:lnSpc>
                <a:spcPct val="107000"/>
              </a:lnSpc>
              <a:spcAft>
                <a:spcPts val="750"/>
              </a:spcAft>
            </a:pPr>
            <a:r>
              <a:rPr lang="ru-RU" dirty="0">
                <a:solidFill>
                  <a:srgbClr val="363636"/>
                </a:solidFill>
                <a:latin typeface="Helvetica" panose="020B0604020202020204" pitchFamily="34" charset="0"/>
                <a:ea typeface="Times New Roman" panose="02020603050405020304" pitchFamily="18" charset="0"/>
                <a:cs typeface="Times New Roman" panose="02020603050405020304" pitchFamily="18" charset="0"/>
              </a:rPr>
              <a:t>После появления стихотворения М. Ю. Лермонтова «На смерть поэта», которое было посвящено громкой гибели Пушкина в дуэли, поэта арестовали и даже осудили. Все дело в том, что в стихотворении он активно проявил недовольство существующей властью. Но помощь ему пришла со стороны семьи – благодаря его бабушке, которая сильно за него похлопотала, Лермонтова всего лишь перевели в другой полк, стоящий на Кавказе.</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750"/>
              </a:spcAft>
            </a:pPr>
            <a:r>
              <a:rPr lang="ru-RU" dirty="0">
                <a:solidFill>
                  <a:srgbClr val="363636"/>
                </a:solidFill>
                <a:latin typeface="Helvetica" panose="020B0604020202020204" pitchFamily="34" charset="0"/>
                <a:ea typeface="Times New Roman" panose="02020603050405020304" pitchFamily="18" charset="0"/>
                <a:cs typeface="Times New Roman" panose="02020603050405020304" pitchFamily="18" charset="0"/>
              </a:rPr>
              <a:t>Так как путешествие к месту службы занимало много времени, ему приходилось останавливаться на ночлег в некоторых городах. Одна из таких остановок выпала на город Тамань. В нем поэт пробыл несколько дней и он ему совершенно не понравился. Но оказался полезным. Спустя время выяснится, что дни, проведенные в Тамани, оказались для Лермонтова очень продуктивными – город и события, произошедшие в нем с поэтом, послужили основой для полноценной главы романа «Герой нашего времени». Благодаря главы знаменитого романа Тамань получила не только известность во всей России, но и во всем мире.</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396017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id="{856BE07F-8153-429A-B1D1-07B7E423450A}"/>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36347" y="0"/>
            <a:ext cx="12155654" cy="6858000"/>
          </a:xfrm>
        </p:spPr>
      </p:pic>
    </p:spTree>
    <p:extLst>
      <p:ext uri="{BB962C8B-B14F-4D97-AF65-F5344CB8AC3E}">
        <p14:creationId xmlns:p14="http://schemas.microsoft.com/office/powerpoint/2010/main" val="22485192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39814655-1F32-404E-98F9-D0D8FC0FF77A}"/>
              </a:ext>
            </a:extLst>
          </p:cNvPr>
          <p:cNvSpPr/>
          <p:nvPr/>
        </p:nvSpPr>
        <p:spPr>
          <a:xfrm>
            <a:off x="545431" y="1163593"/>
            <a:ext cx="11101137" cy="4931478"/>
          </a:xfrm>
          <a:prstGeom prst="rect">
            <a:avLst/>
          </a:prstGeom>
        </p:spPr>
        <p:txBody>
          <a:bodyPr wrap="square" anchor="ctr">
            <a:spAutoFit/>
          </a:bodyPr>
          <a:lstStyle/>
          <a:p>
            <a:pPr algn="ctr">
              <a:lnSpc>
                <a:spcPts val="2100"/>
              </a:lnSpc>
              <a:spcBef>
                <a:spcPts val="1500"/>
              </a:spcBef>
              <a:spcAft>
                <a:spcPts val="750"/>
              </a:spcAft>
            </a:pPr>
            <a:r>
              <a:rPr lang="ru-RU" sz="3600" dirty="0">
                <a:solidFill>
                  <a:srgbClr val="035ABC"/>
                </a:solidFill>
                <a:effectLst/>
                <a:latin typeface="&amp;quot"/>
                <a:ea typeface="Times New Roman" panose="02020603050405020304" pitchFamily="18" charset="0"/>
                <a:cs typeface="Times New Roman" panose="02020603050405020304" pitchFamily="18" charset="0"/>
              </a:rPr>
              <a:t>История дома-музея</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750"/>
              </a:spcAft>
            </a:pPr>
            <a:r>
              <a:rPr lang="ru-RU" dirty="0">
                <a:solidFill>
                  <a:srgbClr val="363636"/>
                </a:solidFill>
                <a:latin typeface="Helvetica" panose="020B0604020202020204" pitchFamily="34" charset="0"/>
                <a:ea typeface="Times New Roman" panose="02020603050405020304" pitchFamily="18" charset="0"/>
                <a:cs typeface="Times New Roman" panose="02020603050405020304" pitchFamily="18" charset="0"/>
              </a:rPr>
              <a:t>Подворье, где останавливался в Тамани поэт, находилось на самом берегу Черного моря. Но эти дома не сохранились до нашего времени. Есть два мнения относительно их разрушения. По первому, рассказывается, что крутой берег однажды подмыло водами и вместе с домами, стоящими на нем, был смыт в пучину залива. По второму, считает, что подворье было разрушено во время войны.</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750"/>
              </a:spcAft>
            </a:pPr>
            <a:r>
              <a:rPr lang="ru-RU" dirty="0">
                <a:solidFill>
                  <a:srgbClr val="363636"/>
                </a:solidFill>
                <a:latin typeface="Helvetica" panose="020B0604020202020204" pitchFamily="34" charset="0"/>
                <a:ea typeface="Times New Roman" panose="02020603050405020304" pitchFamily="18" charset="0"/>
              </a:rPr>
              <a:t>Но жители города очень хотели отдать должное памяти поэта и поэтому решили воссоздать строения и их обстановку, для создания музея. Место для него выбрано совсем рядом со старым двором. Воссоздавалось подворье по рассказам и историческим документам. И 24 октября 1976 г. дом-музей был открыт.</a:t>
            </a:r>
            <a:endParaRPr lang="ru-RU" sz="2400" dirty="0">
              <a:effectLst/>
              <a:latin typeface="Times New Roman" panose="02020603050405020304" pitchFamily="18" charset="0"/>
              <a:ea typeface="Times New Roman" panose="02020603050405020304" pitchFamily="18" charset="0"/>
            </a:endParaRPr>
          </a:p>
          <a:p>
            <a:pPr algn="ctr">
              <a:lnSpc>
                <a:spcPts val="2100"/>
              </a:lnSpc>
              <a:spcBef>
                <a:spcPts val="1500"/>
              </a:spcBef>
              <a:spcAft>
                <a:spcPts val="750"/>
              </a:spcAft>
            </a:pPr>
            <a:r>
              <a:rPr lang="ru-RU" sz="3600" b="0" dirty="0">
                <a:solidFill>
                  <a:srgbClr val="035ABC"/>
                </a:solidFill>
                <a:effectLst/>
                <a:latin typeface="&amp;quot"/>
                <a:ea typeface="Times New Roman" panose="02020603050405020304" pitchFamily="18" charset="0"/>
              </a:rPr>
              <a:t>Внешний вид музея</a:t>
            </a:r>
            <a:endParaRPr lang="ru-RU" sz="2800" b="1" dirty="0">
              <a:effectLst/>
              <a:latin typeface="Times New Roman" panose="02020603050405020304" pitchFamily="18" charset="0"/>
              <a:ea typeface="Times New Roman" panose="02020603050405020304" pitchFamily="18" charset="0"/>
            </a:endParaRPr>
          </a:p>
          <a:p>
            <a:pPr>
              <a:spcAft>
                <a:spcPts val="750"/>
              </a:spcAft>
            </a:pPr>
            <a:r>
              <a:rPr lang="ru-RU" dirty="0">
                <a:solidFill>
                  <a:srgbClr val="363636"/>
                </a:solidFill>
                <a:latin typeface="Helvetica" panose="020B0604020202020204" pitchFamily="34" charset="0"/>
                <a:ea typeface="Times New Roman" panose="02020603050405020304" pitchFamily="18" charset="0"/>
              </a:rPr>
              <a:t>Музей стоит на высоком берегу Таманского залива и состоит из двух белых невысоких строений, крыши которых покрыты камышом. Такие дома в этом регионе называют «мазанки». Комнаты внутри дома тесные, с небольшими окнами, в которые скудным потоком падает свет. Во дворе воссозданы колодец, курятник, телега с деревянными колесами, а на берегу стоит лодка.</a:t>
            </a:r>
            <a:endParaRPr lang="ru-RU"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8269976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F5CBAC9-ED67-4E82-B2F8-3EF845DD6867}"/>
              </a:ext>
            </a:extLst>
          </p:cNvPr>
          <p:cNvSpPr>
            <a:spLocks noGrp="1"/>
          </p:cNvSpPr>
          <p:nvPr>
            <p:ph type="title"/>
          </p:nvPr>
        </p:nvSpPr>
        <p:spPr/>
        <p:txBody>
          <a:bodyPr/>
          <a:lstStyle/>
          <a:p>
            <a:r>
              <a:rPr lang="ru-RU" dirty="0"/>
              <a:t>Экспозиция музея</a:t>
            </a:r>
          </a:p>
        </p:txBody>
      </p:sp>
      <p:pic>
        <p:nvPicPr>
          <p:cNvPr id="6" name="Объект 5">
            <a:extLst>
              <a:ext uri="{FF2B5EF4-FFF2-40B4-BE49-F238E27FC236}">
                <a16:creationId xmlns:a16="http://schemas.microsoft.com/office/drawing/2014/main" id="{314C5152-AC8F-49DA-B004-BC0C23EA57B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772025" y="457200"/>
            <a:ext cx="7419975" cy="5411788"/>
          </a:xfrm>
        </p:spPr>
      </p:pic>
      <p:sp>
        <p:nvSpPr>
          <p:cNvPr id="4" name="Текст 3">
            <a:extLst>
              <a:ext uri="{FF2B5EF4-FFF2-40B4-BE49-F238E27FC236}">
                <a16:creationId xmlns:a16="http://schemas.microsoft.com/office/drawing/2014/main" id="{AC6E533C-5640-4E10-B2A1-38B98036698B}"/>
              </a:ext>
            </a:extLst>
          </p:cNvPr>
          <p:cNvSpPr>
            <a:spLocks noGrp="1"/>
          </p:cNvSpPr>
          <p:nvPr>
            <p:ph type="body" sz="half" idx="2"/>
          </p:nvPr>
        </p:nvSpPr>
        <p:spPr/>
        <p:txBody>
          <a:bodyPr>
            <a:normAutofit/>
          </a:bodyPr>
          <a:lstStyle/>
          <a:p>
            <a:r>
              <a:rPr lang="ru-RU" sz="2000" dirty="0"/>
              <a:t>Экспозиция посвящена посещению Лермонтовым всей Кубани. Среди экспонатов музея представлены не только вещи, рассказывающие о творчестве великого поэта, но и о быте того времени, в которое он жил.</a:t>
            </a:r>
          </a:p>
        </p:txBody>
      </p:sp>
    </p:spTree>
    <p:extLst>
      <p:ext uri="{BB962C8B-B14F-4D97-AF65-F5344CB8AC3E}">
        <p14:creationId xmlns:p14="http://schemas.microsoft.com/office/powerpoint/2010/main" val="32925214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8A2E9A7-1395-4367-B919-C909EB2B0EC8}"/>
              </a:ext>
            </a:extLst>
          </p:cNvPr>
          <p:cNvSpPr>
            <a:spLocks noGrp="1"/>
          </p:cNvSpPr>
          <p:nvPr>
            <p:ph type="title"/>
          </p:nvPr>
        </p:nvSpPr>
        <p:spPr/>
        <p:txBody>
          <a:bodyPr/>
          <a:lstStyle/>
          <a:p>
            <a:r>
              <a:rPr lang="ru-RU" dirty="0"/>
              <a:t>Экспозиция музея</a:t>
            </a:r>
          </a:p>
        </p:txBody>
      </p:sp>
      <p:pic>
        <p:nvPicPr>
          <p:cNvPr id="6" name="Объект 5">
            <a:extLst>
              <a:ext uri="{FF2B5EF4-FFF2-40B4-BE49-F238E27FC236}">
                <a16:creationId xmlns:a16="http://schemas.microsoft.com/office/drawing/2014/main" id="{B504D9B3-D16A-4150-8AD7-329F7648FDD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772025" y="457200"/>
            <a:ext cx="7419975" cy="5558589"/>
          </a:xfrm>
        </p:spPr>
      </p:pic>
      <p:sp>
        <p:nvSpPr>
          <p:cNvPr id="4" name="Текст 3">
            <a:extLst>
              <a:ext uri="{FF2B5EF4-FFF2-40B4-BE49-F238E27FC236}">
                <a16:creationId xmlns:a16="http://schemas.microsoft.com/office/drawing/2014/main" id="{559D2B37-55F8-4FBF-9065-A2D80F84177D}"/>
              </a:ext>
            </a:extLst>
          </p:cNvPr>
          <p:cNvSpPr>
            <a:spLocks noGrp="1"/>
          </p:cNvSpPr>
          <p:nvPr>
            <p:ph type="body" sz="half" idx="2"/>
          </p:nvPr>
        </p:nvSpPr>
        <p:spPr/>
        <p:txBody>
          <a:bodyPr>
            <a:normAutofit/>
          </a:bodyPr>
          <a:lstStyle/>
          <a:p>
            <a:r>
              <a:rPr lang="ru-RU" sz="2000" dirty="0"/>
              <a:t>А, главное, которое было в этом регионе в ту эпоху.</a:t>
            </a:r>
          </a:p>
          <a:p>
            <a:r>
              <a:rPr lang="ru-RU" sz="2000" dirty="0"/>
              <a:t>Все это неразрывно связано с творчеством Лермонтова, которое посвящено городу. Самое главное, что даже может показаться, что экспонатов немного, но важно то, что они все уникальны и собирались очень долгое время.</a:t>
            </a:r>
          </a:p>
        </p:txBody>
      </p:sp>
    </p:spTree>
    <p:extLst>
      <p:ext uri="{BB962C8B-B14F-4D97-AF65-F5344CB8AC3E}">
        <p14:creationId xmlns:p14="http://schemas.microsoft.com/office/powerpoint/2010/main" val="33312322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601C606-A507-4DC9-AD7B-28602F839160}"/>
              </a:ext>
            </a:extLst>
          </p:cNvPr>
          <p:cNvSpPr>
            <a:spLocks noGrp="1"/>
          </p:cNvSpPr>
          <p:nvPr>
            <p:ph type="title"/>
          </p:nvPr>
        </p:nvSpPr>
        <p:spPr/>
        <p:txBody>
          <a:bodyPr/>
          <a:lstStyle/>
          <a:p>
            <a:r>
              <a:rPr lang="ru-RU" dirty="0"/>
              <a:t>Экспозиция музея</a:t>
            </a:r>
          </a:p>
        </p:txBody>
      </p:sp>
      <p:pic>
        <p:nvPicPr>
          <p:cNvPr id="6" name="Объект 5">
            <a:extLst>
              <a:ext uri="{FF2B5EF4-FFF2-40B4-BE49-F238E27FC236}">
                <a16:creationId xmlns:a16="http://schemas.microsoft.com/office/drawing/2014/main" id="{44C61FE1-B7AC-4982-A06D-8ADAECC72FC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80012" y="457200"/>
            <a:ext cx="7011988" cy="5411788"/>
          </a:xfrm>
        </p:spPr>
      </p:pic>
      <p:sp>
        <p:nvSpPr>
          <p:cNvPr id="4" name="Текст 3">
            <a:extLst>
              <a:ext uri="{FF2B5EF4-FFF2-40B4-BE49-F238E27FC236}">
                <a16:creationId xmlns:a16="http://schemas.microsoft.com/office/drawing/2014/main" id="{33A3EB20-595E-4686-94F8-EB1B192D2282}"/>
              </a:ext>
            </a:extLst>
          </p:cNvPr>
          <p:cNvSpPr>
            <a:spLocks noGrp="1"/>
          </p:cNvSpPr>
          <p:nvPr>
            <p:ph type="body" sz="half" idx="2"/>
          </p:nvPr>
        </p:nvSpPr>
        <p:spPr/>
        <p:txBody>
          <a:bodyPr>
            <a:normAutofit/>
          </a:bodyPr>
          <a:lstStyle/>
          <a:p>
            <a:r>
              <a:rPr lang="ru-RU" sz="2000" dirty="0"/>
              <a:t>Здесь также расположена выставка посвященной быту кубанских Казаков 19 века. Дело в том, что подворье, где останавливался Лермонтов, как раз и принадлежало казаку- Федору </a:t>
            </a:r>
            <a:r>
              <a:rPr lang="ru-RU" sz="2000" dirty="0" err="1"/>
              <a:t>Мыснику</a:t>
            </a:r>
            <a:r>
              <a:rPr lang="ru-RU" sz="2000" dirty="0"/>
              <a:t>. Поэтому все в доме и во дворе посвящено быту этих особенных людей.</a:t>
            </a:r>
          </a:p>
        </p:txBody>
      </p:sp>
    </p:spTree>
    <p:extLst>
      <p:ext uri="{BB962C8B-B14F-4D97-AF65-F5344CB8AC3E}">
        <p14:creationId xmlns:p14="http://schemas.microsoft.com/office/powerpoint/2010/main" val="26855468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6630A0E-99F7-40E8-A8C7-DA9B96926E01}"/>
              </a:ext>
            </a:extLst>
          </p:cNvPr>
          <p:cNvSpPr>
            <a:spLocks noGrp="1"/>
          </p:cNvSpPr>
          <p:nvPr>
            <p:ph type="title"/>
          </p:nvPr>
        </p:nvSpPr>
        <p:spPr/>
        <p:txBody>
          <a:bodyPr/>
          <a:lstStyle/>
          <a:p>
            <a:r>
              <a:rPr lang="ru-RU" dirty="0"/>
              <a:t>Экспозиция музея</a:t>
            </a:r>
          </a:p>
        </p:txBody>
      </p:sp>
      <p:pic>
        <p:nvPicPr>
          <p:cNvPr id="6" name="Объект 5">
            <a:extLst>
              <a:ext uri="{FF2B5EF4-FFF2-40B4-BE49-F238E27FC236}">
                <a16:creationId xmlns:a16="http://schemas.microsoft.com/office/drawing/2014/main" id="{C3E99679-9DD0-45D2-9971-50F71DB3AFC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772025" y="457200"/>
            <a:ext cx="7419975" cy="5411788"/>
          </a:xfrm>
        </p:spPr>
      </p:pic>
      <p:sp>
        <p:nvSpPr>
          <p:cNvPr id="4" name="Текст 3">
            <a:extLst>
              <a:ext uri="{FF2B5EF4-FFF2-40B4-BE49-F238E27FC236}">
                <a16:creationId xmlns:a16="http://schemas.microsoft.com/office/drawing/2014/main" id="{0CA49129-1700-4B4B-BDB5-6F649A5FAFDF}"/>
              </a:ext>
            </a:extLst>
          </p:cNvPr>
          <p:cNvSpPr>
            <a:spLocks noGrp="1"/>
          </p:cNvSpPr>
          <p:nvPr>
            <p:ph type="body" sz="half" idx="2"/>
          </p:nvPr>
        </p:nvSpPr>
        <p:spPr/>
        <p:txBody>
          <a:bodyPr>
            <a:normAutofit/>
          </a:bodyPr>
          <a:lstStyle/>
          <a:p>
            <a:r>
              <a:rPr lang="ru-RU" sz="2000" dirty="0"/>
              <a:t>Тут можно посмотреть на копии картин поэта, его рисунки и рукописные листки , а также большое количество автографов писателей разного времени и результаты исследования творчества Лермонтова.</a:t>
            </a:r>
          </a:p>
        </p:txBody>
      </p:sp>
    </p:spTree>
    <p:extLst>
      <p:ext uri="{BB962C8B-B14F-4D97-AF65-F5344CB8AC3E}">
        <p14:creationId xmlns:p14="http://schemas.microsoft.com/office/powerpoint/2010/main" val="764103791"/>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TotalTime>
  <Words>641</Words>
  <Application>Microsoft Office PowerPoint</Application>
  <PresentationFormat>Широкоэкранный</PresentationFormat>
  <Paragraphs>30</Paragraphs>
  <Slides>11</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11</vt:i4>
      </vt:variant>
    </vt:vector>
  </HeadingPairs>
  <TitlesOfParts>
    <vt:vector size="18" baseType="lpstr">
      <vt:lpstr>&amp;quot</vt:lpstr>
      <vt:lpstr>Arial</vt:lpstr>
      <vt:lpstr>Calibri</vt:lpstr>
      <vt:lpstr>Calibri Light</vt:lpstr>
      <vt:lpstr>Helvetica</vt:lpstr>
      <vt:lpstr>Times New Roman</vt:lpstr>
      <vt:lpstr>Тема Office</vt:lpstr>
      <vt:lpstr>Заочная экскурсия в дом-музей М.Ю.Лермонтова в Тамани</vt:lpstr>
      <vt:lpstr>Презентация PowerPoint</vt:lpstr>
      <vt:lpstr>Презентация PowerPoint</vt:lpstr>
      <vt:lpstr>Презентация PowerPoint</vt:lpstr>
      <vt:lpstr>Презентация PowerPoint</vt:lpstr>
      <vt:lpstr>Экспозиция музея</vt:lpstr>
      <vt:lpstr>Экспозиция музея</vt:lpstr>
      <vt:lpstr>Экспозиция музея</vt:lpstr>
      <vt:lpstr>Экспозиция музея</vt:lpstr>
      <vt:lpstr>«Я взошел в хату: две лавки и стол, да огромный сундук возле печи составляли всю его мебель»</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Заочная экскурсия в дом-музей М.Ю.Лермонтова в Тамани</dc:title>
  <dc:creator>Ирина</dc:creator>
  <cp:lastModifiedBy>татьяна хидиятова</cp:lastModifiedBy>
  <cp:revision>10</cp:revision>
  <dcterms:created xsi:type="dcterms:W3CDTF">2019-06-19T03:20:53Z</dcterms:created>
  <dcterms:modified xsi:type="dcterms:W3CDTF">2022-05-11T16:31:04Z</dcterms:modified>
</cp:coreProperties>
</file>