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9" r:id="rId4"/>
    <p:sldId id="257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148249"/>
            <a:ext cx="5050904" cy="1654164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 разработки –</a:t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Жуковец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Полина Андреевна,</a:t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литературы.</a:t>
            </a:r>
            <a:b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1484784"/>
            <a:ext cx="6161888" cy="4763616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ru-RU" sz="5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Литературная </a:t>
            </a:r>
          </a:p>
          <a:p>
            <a:pPr marL="514350" indent="-514350" algn="ctr">
              <a:buNone/>
            </a:pPr>
            <a:r>
              <a:rPr lang="ru-RU" sz="5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</a:p>
          <a:p>
            <a:pPr marL="514350" indent="-514350" algn="ctr">
              <a:buNone/>
            </a:pPr>
            <a:r>
              <a:rPr lang="ru-RU" sz="5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комедии </a:t>
            </a:r>
          </a:p>
          <a:p>
            <a:pPr marL="514350" indent="-514350" algn="ctr">
              <a:buNone/>
            </a:pPr>
            <a:r>
              <a:rPr lang="ru-RU" sz="5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«Недоросль»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F6FDBA-C8C7-635E-BDF6-21C8A8022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21" y="-99392"/>
            <a:ext cx="3649717" cy="505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357166"/>
            <a:ext cx="6361952" cy="1143000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юбопытный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600200"/>
            <a:ext cx="6043626" cy="452596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Прообразом Митрофанушки в «Недоросле» был 18-летний А.Н. Оленин. Увидев себя в пьесе, потрясённый Оленин немедленно стал учиться. Впоследствии он стал образованнейшим человеком своего времени – президентом Академии художеств, директором Публичной библиотеки. </a:t>
            </a:r>
          </a:p>
          <a:p>
            <a:pPr algn="just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УЧИТЬСЯ никогда не поздно!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24098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тур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57400"/>
            <a:ext cx="7498080" cy="4800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Назовите полные Ф.И.О. 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автора комедии «Недоросль» (1 балл)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Назовите литературное направление,  к которому относится комедия «Недоросль» (2 балла)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Каких трёх правил придерживается автор «Недоросля» при создании своего произведения» (3 балла)</a:t>
            </a:r>
            <a:r>
              <a:rPr lang="ru-RU" dirty="0">
                <a:solidFill>
                  <a:srgbClr val="00B050"/>
                </a:solidFill>
              </a:rPr>
              <a:t>	</a:t>
            </a:r>
          </a:p>
          <a:p>
            <a:endParaRPr lang="ru-RU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214290"/>
            <a:ext cx="13811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тур 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AutoNum type="arabicPeriod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какой сцены начинается комедия? </a:t>
            </a:r>
          </a:p>
          <a:p>
            <a:pPr marL="596646" indent="-514350"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 балл)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Какие отношения сложились в семье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Простаковых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(2 балла)</a:t>
            </a:r>
          </a:p>
          <a:p>
            <a:pPr>
              <a:buNone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Кто такой Скотинин? Для чего он приехал к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Простаковым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 (3 балла)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7166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тур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Софья попала в дом к </a:t>
            </a:r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Простаковым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(1 балл).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С какой целью к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Простаковым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приехал Правдин? (2 балла).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Как изменились планы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после письма Стародума? ( 3 балла)</a:t>
            </a:r>
          </a:p>
          <a:p>
            <a:pPr marL="514350" indent="-514350">
              <a:buNone/>
            </a:pP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572008"/>
            <a:ext cx="20193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тур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Почему у </a:t>
            </a:r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Митрофана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одна дверь стала </a:t>
            </a:r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существительна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а другая – </a:t>
            </a:r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прилагательна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 балл)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Как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Простакова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решила задачи, данные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Митрофану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Цыфиркиным? ( 2 балла)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Почему, по мнению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дворянину не нужна «география»? </a:t>
            </a:r>
          </a:p>
          <a:p>
            <a:pPr>
              <a:buNone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(3 балла)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тур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3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стал избранником </a:t>
            </a:r>
          </a:p>
          <a:p>
            <a:pPr marL="514350" indent="-514350">
              <a:buNone/>
            </a:pPr>
            <a:r>
              <a:rPr lang="ru-RU" sz="35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Софьи? (1 балл)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Какое решение принял Правдин в отношении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Простаковой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 (2 балла)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Как Митрофанушка поступил по отношении к матери в финале комедии? </a:t>
            </a:r>
          </a:p>
          <a:p>
            <a:pPr marL="514350" indent="-514350">
              <a:buNone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(3 балла)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714356"/>
            <a:ext cx="1504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Блиц-опрос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057400"/>
            <a:ext cx="6708292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Назовите персонажей, которым принадлежат следующие фразы: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Не хочу учиться, хочу жениться.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Всё вздор, что мой Митрофанушка не знает.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 меня всякая вина виновата.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При твоих глазах мои ничего не видят.</a:t>
            </a:r>
          </a:p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Вот злонравия достойные плоды.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214290"/>
            <a:ext cx="235742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363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Corbel</vt:lpstr>
      <vt:lpstr>Gill Sans MT</vt:lpstr>
      <vt:lpstr>Times New Roman</vt:lpstr>
      <vt:lpstr>Verdana</vt:lpstr>
      <vt:lpstr>Wingdings 2</vt:lpstr>
      <vt:lpstr>Солнцестояние</vt:lpstr>
      <vt:lpstr> Автор разработки – Жуковец Полина Андреевна, учитель русского языка и литературы. </vt:lpstr>
      <vt:lpstr>Любопытный факт</vt:lpstr>
      <vt:lpstr> 1 тур</vt:lpstr>
      <vt:lpstr>2 тур  </vt:lpstr>
      <vt:lpstr>3 тур</vt:lpstr>
      <vt:lpstr>4 тур</vt:lpstr>
      <vt:lpstr>5 тур</vt:lpstr>
      <vt:lpstr>Блиц-опрос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комедии «Недоросль»</dc:title>
  <dc:creator>Comp</dc:creator>
  <cp:lastModifiedBy>татьяна хидиятова</cp:lastModifiedBy>
  <cp:revision>12</cp:revision>
  <dcterms:created xsi:type="dcterms:W3CDTF">2014-12-26T10:53:59Z</dcterms:created>
  <dcterms:modified xsi:type="dcterms:W3CDTF">2022-05-11T16:40:09Z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224565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D8.0.4</vt:lpwstr>
  </property>
</Properties>
</file>