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137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990-ED77-41D5-8280-9AAD12742C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F7C-2672-4BD6-8BFD-4DAC252DB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990-ED77-41D5-8280-9AAD12742C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F7C-2672-4BD6-8BFD-4DAC252DB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990-ED77-41D5-8280-9AAD12742C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F7C-2672-4BD6-8BFD-4DAC252DB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990-ED77-41D5-8280-9AAD12742C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F7C-2672-4BD6-8BFD-4DAC252DB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990-ED77-41D5-8280-9AAD12742C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F7C-2672-4BD6-8BFD-4DAC252DB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990-ED77-41D5-8280-9AAD12742C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F7C-2672-4BD6-8BFD-4DAC252DB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990-ED77-41D5-8280-9AAD12742C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F7C-2672-4BD6-8BFD-4DAC252DB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990-ED77-41D5-8280-9AAD12742C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F7C-2672-4BD6-8BFD-4DAC252DB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990-ED77-41D5-8280-9AAD12742C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F7C-2672-4BD6-8BFD-4DAC252DB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990-ED77-41D5-8280-9AAD12742C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F7C-2672-4BD6-8BFD-4DAC252DB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990-ED77-41D5-8280-9AAD12742C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F7C-2672-4BD6-8BFD-4DAC252DB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8990-ED77-41D5-8280-9AAD12742C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1F7C-2672-4BD6-8BFD-4DAC252DBD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IMG_4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" y="-1"/>
            <a:ext cx="9147967" cy="6855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285861"/>
            <a:ext cx="5815026" cy="23145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Конструктор ЛЕГО на уроках в начальной школе.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429132"/>
            <a:ext cx="3143272" cy="12096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Выполнила: Мальцева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Прасковья </a:t>
            </a:r>
            <a:r>
              <a:rPr lang="ru-RU" dirty="0" err="1" smtClean="0">
                <a:solidFill>
                  <a:schemeClr val="tx1"/>
                </a:solidFill>
              </a:rPr>
              <a:t>Игорьевна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тудентка : ЗБАТ-18с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IMG_4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7929618" cy="5429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Введенные государственные стандарты общего образования предполагают использование новых технологий в образовательном процессе.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новых стандартах деятельность выступает как условие развития у ребенка познавательных интересов. Значит задача учителя состоит в том, чтобы на уроке и во внеурочное время организовать условия детского действия, способствующие его развитию.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Такую стратегию обучения легко реализовать через занятия с конструктором ЛЕГО.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Учителя начальной школы уже давно работают над темой Развивающая среда обучения в начальной школе» и в своей практике применяют конструктор ЛЕГО на уроке и внеурочное время.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Это универсальное наглядное пособие и развивающая игрушка. Конструктор ЛЕГО побуждает работать в равной степени и голову, и руки учащегося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IMG_4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Русский язык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C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531" t="14796" r="8563" b="13691"/>
          <a:stretch>
            <a:fillRect/>
          </a:stretch>
        </p:blipFill>
        <p:spPr bwMode="auto">
          <a:xfrm>
            <a:off x="1142976" y="1214422"/>
            <a:ext cx="3746800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214311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ШКОЛА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07194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Деление на слоги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/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Выделение цветом ударного слога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143248"/>
            <a:ext cx="285752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IMG_4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Русский язык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C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531" t="14796" r="8563" b="13691"/>
          <a:stretch>
            <a:fillRect/>
          </a:stretch>
        </p:blipFill>
        <p:spPr bwMode="auto">
          <a:xfrm>
            <a:off x="928662" y="1357298"/>
            <a:ext cx="3071834" cy="22841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214311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 ли на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285992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Звуковой анализ слова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t="14881" b="17906"/>
          <a:stretch>
            <a:fillRect/>
          </a:stretch>
        </p:blipFill>
        <p:spPr bwMode="auto">
          <a:xfrm>
            <a:off x="3714744" y="3714752"/>
            <a:ext cx="4447194" cy="22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IMG_4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Математика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71612"/>
            <a:ext cx="5572164" cy="417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IMG_4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Сравнение выражений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98220" y="2917028"/>
            <a:ext cx="3333775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Users\AC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6531" t="14796" r="8563" b="13691"/>
          <a:stretch>
            <a:fillRect/>
          </a:stretch>
        </p:blipFill>
        <p:spPr bwMode="auto">
          <a:xfrm>
            <a:off x="928661" y="1357298"/>
            <a:ext cx="3650729" cy="27146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00232" y="1785926"/>
            <a:ext cx="1357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8………6 2………5 9……….9 4+2……….6 7………10 6……….4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IMG_4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Больше, меньше, равно, слева, справа, между…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22222"/>
          <a:stretch>
            <a:fillRect/>
          </a:stretch>
        </p:blipFill>
        <p:spPr bwMode="auto">
          <a:xfrm>
            <a:off x="1857356" y="2357430"/>
            <a:ext cx="51435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IMG_4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Окружающий мир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43050"/>
            <a:ext cx="5543384" cy="4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43306" y="121442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Время года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IMG_4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Конструктор ЛЕГО на уроках в начальной школе.</vt:lpstr>
      <vt:lpstr>Слайд 2</vt:lpstr>
      <vt:lpstr>Русский язык</vt:lpstr>
      <vt:lpstr>Русский язык</vt:lpstr>
      <vt:lpstr>Математика</vt:lpstr>
      <vt:lpstr>Сравнение выражений</vt:lpstr>
      <vt:lpstr>Больше, меньше, равно, слева, справа, между… </vt:lpstr>
      <vt:lpstr>Окружающий мир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ЛЕГО на уроках в начальной школе.</dc:title>
  <dc:creator>ACER</dc:creator>
  <cp:lastModifiedBy>ACER</cp:lastModifiedBy>
  <cp:revision>1</cp:revision>
  <dcterms:created xsi:type="dcterms:W3CDTF">2021-11-22T05:06:22Z</dcterms:created>
  <dcterms:modified xsi:type="dcterms:W3CDTF">2021-11-22T06:18:19Z</dcterms:modified>
</cp:coreProperties>
</file>