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1" r:id="rId3"/>
    <p:sldId id="280" r:id="rId4"/>
    <p:sldId id="282" r:id="rId5"/>
    <p:sldId id="283" r:id="rId6"/>
    <p:sldId id="262" r:id="rId7"/>
    <p:sldId id="276" r:id="rId8"/>
    <p:sldId id="277" r:id="rId9"/>
    <p:sldId id="278" r:id="rId10"/>
    <p:sldId id="279" r:id="rId11"/>
    <p:sldId id="28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2BEC-1916-4A0E-8C71-D2B4FCE76F70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2989-59B9-4273-BBED-917DAABFE0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2BEC-1916-4A0E-8C71-D2B4FCE76F70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2989-59B9-4273-BBED-917DAABFE0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2BEC-1916-4A0E-8C71-D2B4FCE76F70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2989-59B9-4273-BBED-917DAABFE0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2BEC-1916-4A0E-8C71-D2B4FCE76F70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2989-59B9-4273-BBED-917DAABFE0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2BEC-1916-4A0E-8C71-D2B4FCE76F70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2989-59B9-4273-BBED-917DAABFE0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2BEC-1916-4A0E-8C71-D2B4FCE76F70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2989-59B9-4273-BBED-917DAABFE0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2BEC-1916-4A0E-8C71-D2B4FCE76F70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2989-59B9-4273-BBED-917DAABFE0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2BEC-1916-4A0E-8C71-D2B4FCE76F70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2989-59B9-4273-BBED-917DAABFE0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2BEC-1916-4A0E-8C71-D2B4FCE76F70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2989-59B9-4273-BBED-917DAABFE0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2BEC-1916-4A0E-8C71-D2B4FCE76F70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2989-59B9-4273-BBED-917DAABFE0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2BEC-1916-4A0E-8C71-D2B4FCE76F70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2989-59B9-4273-BBED-917DAABFE0D4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9E92BEC-1916-4A0E-8C71-D2B4FCE76F70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0402989-59B9-4273-BBED-917DAABFE0D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43608" y="1139796"/>
            <a:ext cx="7117178" cy="1425108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Скрапбукинг</a:t>
            </a:r>
            <a:r>
              <a:rPr lang="ru-RU" sz="7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7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928" y="3645024"/>
            <a:ext cx="4584589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9451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1700808"/>
            <a:ext cx="8064896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b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Скрапбукинг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Хитер </a:t>
            </a:r>
            <a:r>
              <a:rPr lang="ru-RU" sz="1600" b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Джамилла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Кокберн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Сьюзан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Тьерни</a:t>
            </a:r>
            <a:endParaRPr lang="ru-RU" sz="1600" b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«Альбомы и открытки своими руками» Латышева Ольга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b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Скрапбукинг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Искусство оформления фотографий и фотоальбомов</a:t>
            </a:r>
          </a:p>
          <a:p>
            <a:pPr marL="342900" lvl="0" indent="-342900" algn="just" fontAlgn="base">
              <a:lnSpc>
                <a:spcPct val="150000"/>
              </a:lnSpc>
              <a:buFont typeface="+mj-lt"/>
              <a:buAutoNum type="arabicPeriod"/>
            </a:pPr>
            <a:r>
              <a:rPr lang="ru-RU" sz="1600" b="1" dirty="0" smtClean="0">
                <a:solidFill>
                  <a:srgbClr val="66822D">
                    <a:lumMod val="50000"/>
                  </a:srgbClr>
                </a:solidFill>
                <a:latin typeface="Times New Roman" panose="02020603050405020304" pitchFamily="18" charset="0"/>
              </a:rPr>
              <a:t>Машуков А. В. Организация и проведение мастер-классов. Методические рекомендации. — Челябинск, 2007. — 13 с.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endParaRPr lang="ru-RU" sz="14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1067661"/>
            <a:ext cx="15825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 </a:t>
            </a:r>
          </a:p>
          <a:p>
            <a:endParaRPr lang="ru-RU" sz="16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462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2924944"/>
            <a:ext cx="82809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b="1" cap="all" dirty="0">
                <a:ln w="9000" cmpd="sng">
                  <a:solidFill>
                    <a:srgbClr val="F47E5A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СПАСИБО </a:t>
            </a:r>
            <a:r>
              <a:rPr lang="ru-RU" sz="4400" b="1" cap="all" dirty="0" smtClean="0">
                <a:ln w="9000" cmpd="sng">
                  <a:solidFill>
                    <a:srgbClr val="F47E5A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ЗА ВНИМАНИЕ</a:t>
            </a:r>
            <a:r>
              <a:rPr lang="ru-RU" sz="4400" b="1" cap="all" dirty="0">
                <a:ln w="9000" cmpd="sng">
                  <a:solidFill>
                    <a:srgbClr val="F47E5A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656564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15816" y="1720420"/>
            <a:ext cx="559012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Творчество заразительно.</a:t>
            </a:r>
          </a:p>
          <a:p>
            <a:r>
              <a:rPr lang="ru-RU" sz="3600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Распространяйте его.</a:t>
            </a:r>
          </a:p>
          <a:p>
            <a:pPr algn="r"/>
            <a:endParaRPr lang="ru-RU" sz="3600" dirty="0" smtClean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3600" dirty="0" err="1" smtClean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А.Эйнштейн</a:t>
            </a:r>
            <a:endParaRPr lang="ru-RU" sz="3600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901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844824"/>
            <a:ext cx="7488833" cy="2640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Мастер-класс для педагогов «Открытка для мамы в технике </a:t>
            </a:r>
            <a:r>
              <a:rPr lang="ru-RU" sz="3600" b="1" i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скрапбукинг</a:t>
            </a:r>
            <a:r>
              <a:rPr lang="ru-RU" sz="36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»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852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136904" cy="5298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Техники, которые применяются в </a:t>
            </a:r>
            <a:r>
              <a:rPr lang="ru-RU" sz="2800" b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скрапбукинге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 fontAlgn="base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</a:rPr>
              <a:t>Дистрессинг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</a:rPr>
              <a:t>, </a:t>
            </a:r>
          </a:p>
          <a:p>
            <a:pPr marL="342900" indent="-342900" algn="just" fontAlgn="base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</a:rPr>
              <a:t>штампинг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</a:rPr>
              <a:t>, </a:t>
            </a:r>
          </a:p>
          <a:p>
            <a:pPr marL="342900" indent="-342900" algn="just" fontAlgn="base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</a:rPr>
              <a:t>эмбоссинг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</a:rPr>
              <a:t>,  </a:t>
            </a:r>
          </a:p>
          <a:p>
            <a:pPr marL="342900" indent="-342900" algn="just" fontAlgn="base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</a:rPr>
              <a:t>вышивка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</a:rPr>
              <a:t>, </a:t>
            </a:r>
            <a:endParaRPr lang="ru-RU" sz="24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</a:endParaRPr>
          </a:p>
          <a:p>
            <a:pPr marL="342900" indent="-342900" algn="just" fontAlgn="base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</a:rPr>
              <a:t>оригами,</a:t>
            </a:r>
          </a:p>
          <a:p>
            <a:pPr marL="342900" indent="-342900" algn="just" fontAlgn="base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</a:rPr>
              <a:t>декупаж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endParaRPr lang="ru-RU" sz="24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</a:endParaRPr>
          </a:p>
          <a:p>
            <a:pPr marL="342900" indent="-342900" algn="just" fontAlgn="base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</a:rPr>
              <a:t>лепка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</a:rPr>
              <a:t>, </a:t>
            </a:r>
            <a:endParaRPr lang="ru-RU" sz="24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</a:endParaRPr>
          </a:p>
          <a:p>
            <a:pPr marL="342900" indent="-342900" algn="just" fontAlgn="base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</a:rPr>
              <a:t>к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</a:rPr>
              <a:t>виллинг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endParaRPr lang="ru-RU" sz="240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699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836712"/>
            <a:ext cx="799288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специализированная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бумага для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скрапбукинга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(или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скрапбумага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набор цветной бумаги;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цветной картон;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трафареты;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степлер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Клей; 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дырокол обыкновенный, либо оригинальный фигурный;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скотч – для удобства желательно иметь как обычный скотч, так и двухстороннюю клейкую ленту;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фломастеры, карандаши, краски или чернила – последний вариант подходит для тех, кто уже освоил базовые техники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скрапбукинга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имеет навыки художественного рисования;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штампы.</a:t>
            </a:r>
            <a:endParaRPr lang="ru-RU" sz="140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32856" y="332656"/>
            <a:ext cx="6091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Необходимые материалы и инструменты: </a:t>
            </a:r>
            <a:endParaRPr lang="ru-RU" sz="3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073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48680"/>
            <a:ext cx="7920880" cy="417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ru-RU" sz="16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endParaRPr lang="ru-RU" sz="1400" b="0" i="0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2499742" cy="333298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9253" y="188640"/>
            <a:ext cx="2499741" cy="33329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95536" y="3645024"/>
            <a:ext cx="7704855" cy="699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Лист картона А4  складываем пополам это будет основа открытки. Отрезаем от другого листа картона половину, срезаем край на 3 мм. 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067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33" y="260648"/>
            <a:ext cx="2795507" cy="372734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61440"/>
            <a:ext cx="2808312" cy="374441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646" y="261441"/>
            <a:ext cx="2808312" cy="37444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5536" y="4149080"/>
            <a:ext cx="8280920" cy="70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От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трехслойной салфетки отделяем верхний слой с рисунком и переносим рисунок на половинку картона с помощью клея. Получили фон для открытки, фон наклеиваем на основу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206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65" y="332656"/>
            <a:ext cx="2859782" cy="381304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247" y="334652"/>
            <a:ext cx="2867408" cy="38232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4465" y="4653136"/>
            <a:ext cx="804998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228600">
              <a:lnSpc>
                <a:spcPct val="150000"/>
              </a:lnSpc>
              <a:spcAft>
                <a:spcPts val="1000"/>
              </a:spcAft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Кусочек ткани складываем в юбочку и завязываем на ней атласную ленту. По шаблону вырезаем верх платья, раскрашиваем, и приклеиваем на фон вместе с юбочкой. Следующим шагом мы украшаем бусинами платье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.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Внутри открытки можно нанести абстрактный узор красками, это могут быть цветочки, кружочки, бантики и многое другое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Для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поздравления из цветного картона мы вырезаем различные фигуры. Рисуем на них рамочки, подписываем слова о маме, (дорогой, красивой и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тд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) и делаем на них дырку дыроколом.</a:t>
            </a:r>
            <a:endParaRPr lang="ru-RU" sz="1400" dirty="0"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641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5" y="37195"/>
            <a:ext cx="5149267" cy="385390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042" y="70648"/>
            <a:ext cx="2918325" cy="38911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520" y="4077073"/>
            <a:ext cx="8424936" cy="1190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Эти </a:t>
            </a: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карточки, разместим на внутренней стороне открытки. В </a:t>
            </a:r>
            <a:r>
              <a:rPr lang="ru-RU" sz="14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скрапбугинге</a:t>
            </a: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они носят названия теги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 результате получается у каждого своя эксклюзивная открытка.</a:t>
            </a:r>
            <a:endParaRPr lang="ru-RU" sz="1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228600">
              <a:lnSpc>
                <a:spcPct val="150000"/>
              </a:lnSpc>
              <a:spcAft>
                <a:spcPts val="1000"/>
              </a:spcAft>
            </a:pP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17319881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TM02455596[[fn=Весна]]</Template>
  <TotalTime>393</TotalTime>
  <Words>315</Words>
  <Application>Microsoft Office PowerPoint</Application>
  <PresentationFormat>Экран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Courier New</vt:lpstr>
      <vt:lpstr>Times New Roman</vt:lpstr>
      <vt:lpstr>Trebuchet MS</vt:lpstr>
      <vt:lpstr>Verdana</vt:lpstr>
      <vt:lpstr>Wingdings 2</vt:lpstr>
      <vt:lpstr>Spring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</dc:title>
  <dc:creator>Елена Лянгасова</dc:creator>
  <cp:lastModifiedBy>DOU 7</cp:lastModifiedBy>
  <cp:revision>18</cp:revision>
  <dcterms:created xsi:type="dcterms:W3CDTF">2020-09-30T13:12:52Z</dcterms:created>
  <dcterms:modified xsi:type="dcterms:W3CDTF">2020-10-05T12:24:42Z</dcterms:modified>
</cp:coreProperties>
</file>