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2" r:id="rId6"/>
    <p:sldId id="261" r:id="rId7"/>
    <p:sldId id="268" r:id="rId8"/>
    <p:sldId id="267" r:id="rId9"/>
    <p:sldId id="266" r:id="rId10"/>
    <p:sldId id="265" r:id="rId11"/>
    <p:sldId id="264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80729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18 г.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Выкса</a:t>
            </a:r>
          </a:p>
          <a:p>
            <a:pPr algn="ctr">
              <a:defRPr/>
            </a:pPr>
            <a:endParaRPr lang="ru-RU" sz="2400" b="1" kern="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старших дошкольников </a:t>
            </a:r>
            <a:endParaRPr lang="ru-RU" alt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Победы»</a:t>
            </a:r>
          </a:p>
          <a:p>
            <a:pPr algn="ctr">
              <a:defRPr/>
            </a:pPr>
            <a:endParaRPr lang="ru-RU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21224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b="1" kern="0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b="1" kern="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b="1" kern="0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b="1" kern="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b="1" kern="0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b="1" kern="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</a:p>
          <a:p>
            <a:pPr algn="r">
              <a:defRPr/>
            </a:pPr>
            <a:r>
              <a:rPr lang="ru-RU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Модина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Валерьевна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2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36712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b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2e88f3b3dd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736305" cy="20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how_image_NpAdvSingle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90477"/>
            <a:ext cx="2014620" cy="185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g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80" y="1828287"/>
            <a:ext cx="2370881" cy="1853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74108909_4000579_113e470137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852936"/>
            <a:ext cx="2124582" cy="269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6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1"/>
            <a:ext cx="7200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долгожданная Победа. 9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война, которая длилась 4года закончилась в Берлине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люди не забывали эту войну, помнили тех, кто отдал свою жизнь, чтобы жили мы с вами в мире – во многих городах был зажжен Вечный огонь.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58765454_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160240" cy="181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42879_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7" y="2095412"/>
            <a:ext cx="2160041" cy="198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84597bee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46" y="2095412"/>
            <a:ext cx="2808312" cy="3368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6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1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из нас через войну прошли бабушки и дедушки, прабабушки и прадедушки. Они воевали на фронте, трудились день и ночь в тылу – на заводах и фабриках, в колхозах. К сожалению, с каждым годом таких людей становится все и меньше, и поэтому все они должны быть окружены вниманием, почетом и уважением.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8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86049"/>
            <a:ext cx="3096344" cy="3144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564903"/>
            <a:ext cx="5760640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праздник –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Победы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Отмечает вся страна.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Надевают наши деды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Боевые ордена.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с утра зовёт дорога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торжественный парад.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задумчиво с порога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Вслед им бабушки глядят</a:t>
            </a: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Palatino Linotype"/>
              </a:rPr>
              <a:t>.</a:t>
            </a:r>
            <a:r>
              <a:rPr lang="ru-RU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/>
              </a:rPr>
              <a:t> </a:t>
            </a:r>
            <a:endParaRPr lang="ru-RU" sz="1600" dirty="0">
              <a:solidFill>
                <a:srgbClr val="000000">
                  <a:lumMod val="75000"/>
                  <a:lumOff val="25000"/>
                </a:srgb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84198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727280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СВЯЩЕННАЯ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часа утра 22 июня 1941 года войска фашистской Германии напали на нашу Родину. Сотни самолетов  и танков вторглись на нашу землю. Началась Великая Отечественная война. До этого германская армия уже успела завоевать много стран, и от многих городов не осталось камня на камне – было разрушено много городов и сел и деревень.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780928"/>
            <a:ext cx="27363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09322"/>
            <a:ext cx="27363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54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0872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 первой приняла удар врага. Нападение было неожиданным, так как Германия напала без объявления войны. Солдаты выскакивали из постели и брались за оружие. Немцев было в 10 раз больше, чем наших защитников и они рассчитывали захватить крепость в течение часа, но это сделать не удалось, бои продолжались неделю. В живых не осталось никого.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7af4e54c6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63045"/>
            <a:ext cx="5934454" cy="292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8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защиту Родины встал весь народ: и молодые и старые, женщины и дети. Все, кто остались в тылу рыли окопы, заменили своих мужчин у станков и в поле, шили теплые вещи для фронта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5" descr="a9f4222015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94" y="1988840"/>
            <a:ext cx="5789914" cy="3469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7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0_8233e_78247eb4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3"/>
            <a:ext cx="6048672" cy="4032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727280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Подросткам небольшого роста ставили подставки, так как они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доставали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станка. Иногда они от голода и усталости падали прямо у станка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быстро становились взрослыми, оказывая посильную помощь взрослым.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19" y="3068960"/>
            <a:ext cx="3346450" cy="250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02250"/>
            <a:ext cx="3346450" cy="249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47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1"/>
            <a:ext cx="73448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Боролись против фашистов в партизанских отрядах.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становились сынами полка, участвовали в боевых действиях и удостаивались наград. Женщины тоже участвовали в войне: они были связистками, снайперами, врачами и медсестрами.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young-soldier-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04404"/>
            <a:ext cx="2160240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04_warkids_806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1872208" cy="245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51911920_Sestr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24548"/>
            <a:ext cx="2160240" cy="275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6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8072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боролись до последней капли крови: даже раненые, пока могли держать оружие в руках.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1250507471_s16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24" y="2996952"/>
            <a:ext cx="2319599" cy="2510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1912334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40" y="1592601"/>
            <a:ext cx="2475625" cy="258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74245040_sevas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65" y="2276872"/>
            <a:ext cx="237626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6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voennie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выпадали минуты затишья: солдаты отдыхали, пели песни и писали письма домой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1826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3960812" cy="2843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3341336_1262654265_0_29209_f5e241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4464"/>
            <a:ext cx="2520280" cy="250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66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488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2022-05-15T14:46:42Z</dcterms:created>
  <dcterms:modified xsi:type="dcterms:W3CDTF">2022-05-15T16:23:51Z</dcterms:modified>
</cp:coreProperties>
</file>