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9FEE3-D576-4A02-911F-D4369CED556D}" type="slidenum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93B6A5-3E75-483D-80E1-382B646BB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49FEE3-D576-4A02-911F-D4369CED556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138" y="-22881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737" y="442551"/>
            <a:ext cx="777240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м</a:t>
            </a:r>
            <a:r>
              <a:rPr lang="ru-RU" sz="2200" dirty="0" smtClean="0">
                <a:solidFill>
                  <a:schemeClr val="tx1"/>
                </a:solidFill>
              </a:rPr>
              <a:t>униципальное  казенное дошкольное образовательное  учреждение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“</a:t>
            </a:r>
            <a:r>
              <a:rPr lang="ru-RU" sz="2200" dirty="0" smtClean="0">
                <a:solidFill>
                  <a:schemeClr val="tx1"/>
                </a:solidFill>
              </a:rPr>
              <a:t>Детский сад №224” города Кирова</a:t>
            </a:r>
            <a:br>
              <a:rPr lang="ru-RU" sz="2200" dirty="0" smtClean="0">
                <a:solidFill>
                  <a:schemeClr val="tx1"/>
                </a:solidFill>
              </a:rPr>
            </a:br>
            <a:br>
              <a:rPr lang="ru-RU" sz="2200" dirty="0">
                <a:solidFill>
                  <a:schemeClr val="tx1"/>
                </a:solidFill>
              </a:rPr>
            </a:b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социоигровых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технологий для формирования коммуникативной компетенции старших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дошкольников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509120"/>
            <a:ext cx="4929222" cy="1543064"/>
          </a:xfrm>
        </p:spPr>
        <p:txBody>
          <a:bodyPr>
            <a:normAutofit/>
          </a:bodyPr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Локтина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</a:t>
            </a:r>
            <a:endPara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6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Для организации игр-драматизаций использую прием с картинками, который позволяет без ссор и обид распределить роли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2428868"/>
            <a:ext cx="8229600" cy="2121099"/>
          </a:xfrm>
        </p:spPr>
        <p:txBody>
          <a:bodyPr/>
          <a:lstStyle/>
          <a:p>
            <a:r>
              <a:rPr lang="ru-RU" dirty="0" smtClean="0"/>
              <a:t>Подбираю  карточки-картинки с изображением героев конкретного произведения</a:t>
            </a:r>
            <a:endParaRPr lang="ru-RU" dirty="0"/>
          </a:p>
        </p:txBody>
      </p:sp>
      <p:pic>
        <p:nvPicPr>
          <p:cNvPr id="4" name="Рисунок 3" descr="https://sun9-45.userapi.com/impf/q5Wc8CU51CWc91kjqpcoHs-R20VALp8Zawa5pg/Ou_bQ1eNNcw.jpg?size=1280x957&amp;quality=96&amp;sign=c7d094bb27b0a46f1a479b56f2219441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0001" y="3750471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74.userapi.com/impf/-Vb2C51YADH7R-ajf5NbTceVq3_3ydZce9I-4w/LAgpOEaqpxo.jpg?size=807x1080&amp;quality=96&amp;sign=94455c766d80c5a8d82f1fcade83f55e&amp;type=album"/>
          <p:cNvPicPr/>
          <p:nvPr/>
        </p:nvPicPr>
        <p:blipFill>
          <a:blip r:embed="rId3" cstate="print"/>
          <a:srcRect t="8899" b="12636"/>
          <a:stretch>
            <a:fillRect/>
          </a:stretch>
        </p:blipFill>
        <p:spPr bwMode="auto">
          <a:xfrm rot="10800000">
            <a:off x="3071802" y="3786190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61.userapi.com/impf/1EfloTSj54N-dh_7o4KsuPFBUNtYq6lE9-Hd8g/4VWgUE0cm0Q.jpg?size=1280x957&amp;quality=96&amp;sign=9f9ff125ad303968c983dce2b828e1e0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50727" y="3821909"/>
            <a:ext cx="2571769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4" descr="https://kartinkinaden.ru/uploads/posts/2021-01/thumbs/1611322595_39-p-fon-dlya-pablishera-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126" name="AutoShape 6" descr="https://kartinkinaden.ru/uploads/posts/2021-01/thumbs/1611322595_39-p-fon-dlya-pablishera-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85720" y="214290"/>
            <a:ext cx="7467600" cy="64294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Так же есть карточки- пустышки.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Раскладываю лицевой стороной  вниз и  предлагаю каждому желающему выбрать себе роль.</a:t>
            </a:r>
            <a:endParaRPr lang="ru-RU" dirty="0" smtClean="0"/>
          </a:p>
          <a:p>
            <a:r>
              <a:rPr lang="ru-RU" dirty="0" smtClean="0"/>
              <a:t>Дети берут картинку и подбирают  соответствующий атрибут. У кого пустышки – становятся зрителями или выполняют действие  неодушевленного предмета. </a:t>
            </a:r>
            <a:endParaRPr lang="ru-RU" dirty="0" smtClean="0"/>
          </a:p>
          <a:p>
            <a:r>
              <a:rPr lang="ru-RU" dirty="0" smtClean="0"/>
              <a:t>Игра повторяется несколько раз. </a:t>
            </a:r>
            <a:endParaRPr lang="ru-RU" dirty="0" smtClean="0"/>
          </a:p>
          <a:p>
            <a:r>
              <a:rPr lang="ru-RU" dirty="0" smtClean="0"/>
              <a:t>Бывают моменты, когда ребенок не согласен с выбранной им ролью. Дети договариваются и меняются ролями.</a:t>
            </a:r>
            <a:endParaRPr lang="ru-RU" dirty="0"/>
          </a:p>
        </p:txBody>
      </p:sp>
      <p:pic>
        <p:nvPicPr>
          <p:cNvPr id="4" name="Рисунок 3" descr="https://sun9-51.userapi.com/impf/5NaisLfHyGbzd3BhQBH4kRPpSPMnK8ytlYSEZQ/WHXKovS3k8U.jpg?size=807x1080&amp;quality=96&amp;sign=f7921cb326f37f49ee252db9487f9b5a&amp;type=album"/>
          <p:cNvPicPr/>
          <p:nvPr/>
        </p:nvPicPr>
        <p:blipFill>
          <a:blip r:embed="rId2" cstate="print"/>
          <a:srcRect t="9016" b="12090"/>
          <a:stretch>
            <a:fillRect/>
          </a:stretch>
        </p:blipFill>
        <p:spPr bwMode="auto">
          <a:xfrm>
            <a:off x="3000364" y="6429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40095"/>
          <a:stretch>
            <a:fillRect/>
          </a:stretch>
        </p:blipFill>
        <p:spPr bwMode="auto">
          <a:xfrm>
            <a:off x="857224" y="214290"/>
            <a:ext cx="7307150" cy="315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786214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57158" y="1643050"/>
            <a:ext cx="8001056" cy="44291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Для достижения успеха в жизни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умение обращаться с людьми намного важнее обладания талантом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/>
              <a:t>                                  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Джон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Леббок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1000108"/>
            <a:ext cx="7467600" cy="4873625"/>
          </a:xfrm>
        </p:spPr>
        <p:txBody>
          <a:bodyPr>
            <a:normAutofit/>
          </a:bodyPr>
          <a:lstStyle/>
          <a:p>
            <a:pPr algn="ctr"/>
            <a:endParaRPr lang="ru-RU" sz="3600" dirty="0" smtClean="0"/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Благодарю </a:t>
            </a:r>
            <a:endParaRPr lang="ru-RU" sz="4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за проявленный интерес!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0123" y="-179206"/>
            <a:ext cx="9346523" cy="7033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Цель: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467600" cy="282893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Создавать условия для формирования коммуникативной компетенции ребенка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Задачи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1472" y="1285860"/>
            <a:ext cx="7467600" cy="48737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3600" dirty="0" smtClean="0"/>
              <a:t>Способствовать развитию эмоциональности, чувствительности к другому человеку;</a:t>
            </a:r>
            <a:endParaRPr lang="ru-RU" sz="3600" dirty="0" smtClean="0"/>
          </a:p>
          <a:p>
            <a:r>
              <a:rPr lang="ru-RU" sz="3600" dirty="0" smtClean="0"/>
              <a:t>Формировать способность к сотрудничеству, умение договариваться, принимать установленные правила;</a:t>
            </a:r>
            <a:endParaRPr lang="ru-RU" sz="3600" dirty="0" smtClean="0"/>
          </a:p>
          <a:p>
            <a:r>
              <a:rPr lang="ru-RU" sz="3600" dirty="0" smtClean="0"/>
              <a:t>Воспитывать умение сохранять уверенность в себе, несмотря на временные трудности и неудачи.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Дидактическая игра 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убик настроений»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929618" cy="44022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Цель : </a:t>
            </a:r>
            <a:endParaRPr lang="ru-RU" sz="3600" dirty="0" smtClean="0"/>
          </a:p>
          <a:p>
            <a:r>
              <a:rPr lang="ru-RU" sz="3600" dirty="0" smtClean="0"/>
              <a:t> Развивать умение чувствовать свое настроение и настроение других людей;</a:t>
            </a:r>
            <a:endParaRPr lang="ru-RU" sz="3600" dirty="0" smtClean="0"/>
          </a:p>
          <a:p>
            <a:r>
              <a:rPr lang="ru-RU" sz="3600" dirty="0" smtClean="0"/>
              <a:t> Формировать коммуникативные навыки;</a:t>
            </a:r>
            <a:endParaRPr lang="ru-RU" sz="3600" dirty="0" smtClean="0"/>
          </a:p>
          <a:p>
            <a:r>
              <a:rPr lang="ru-RU" sz="3600" dirty="0" smtClean="0"/>
              <a:t> Пополнять словарный запас эмоционально окрашенной лексикой.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8240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Материал:</a:t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44291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Бумажный, пластмассовый или деревянный кубик, на котором наклеены или нарисованы разные настроения</a:t>
            </a:r>
            <a:endParaRPr lang="ru-RU" sz="3600" dirty="0" smtClean="0"/>
          </a:p>
          <a:p>
            <a:pPr>
              <a:buNone/>
            </a:pPr>
            <a:endParaRPr lang="ru-RU" sz="5800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28586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 данном случае пластмассовый кубик, на котором наклеены карточки с изображением настроений.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70248" y="2786058"/>
            <a:ext cx="3657600" cy="33861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ttps://sun9-33.userapi.com/impf/loYcW1YavnegDL1nTKpq9HAsuA7f6X-a1_GP6w/-F5rW8-XiU4.jpg?size=807x1080&amp;quality=96&amp;sign=ea52833d4e2b23ed408958fe925a6edf&amp;type=album"/>
          <p:cNvPicPr>
            <a:picLocks noGrp="1"/>
          </p:cNvPicPr>
          <p:nvPr>
            <p:ph sz="quarter" idx="1"/>
          </p:nvPr>
        </p:nvPicPr>
        <p:blipFill>
          <a:blip r:embed="rId2"/>
          <a:srcRect t="14063" b="17187"/>
          <a:stretch>
            <a:fillRect/>
          </a:stretch>
        </p:blipFill>
        <p:spPr bwMode="auto">
          <a:xfrm>
            <a:off x="4427984" y="2636912"/>
            <a:ext cx="34163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un9-26.userapi.com/impf/J8EtWWEUO2tsRmQWNuAR0prQopvJyW8UUQkviQ/f9TWpM_y6Co.jpg?size=807x1080&amp;quality=96&amp;sign=70492e8599f6806b99dd6ef46b5d7d63&amp;type=album"/>
          <p:cNvPicPr/>
          <p:nvPr/>
        </p:nvPicPr>
        <p:blipFill>
          <a:blip r:embed="rId3" cstate="print"/>
          <a:srcRect t="6349" b="17460"/>
          <a:stretch>
            <a:fillRect/>
          </a:stretch>
        </p:blipFill>
        <p:spPr bwMode="auto">
          <a:xfrm>
            <a:off x="971600" y="2060848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467600" cy="114300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Ход игры:</a:t>
            </a:r>
            <a:br>
              <a:rPr lang="ru-RU" sz="2900" dirty="0" smtClean="0">
                <a:solidFill>
                  <a:schemeClr val="tx1"/>
                </a:solidFill>
              </a:rPr>
            </a:br>
            <a:r>
              <a:rPr lang="ru-RU" sz="2900" dirty="0" smtClean="0">
                <a:solidFill>
                  <a:schemeClr val="tx1"/>
                </a:solidFill>
              </a:rPr>
              <a:t>Ребенок бросает кубик, затем соглашается или отвергает выпавшее настроение со словами:</a:t>
            </a:r>
            <a:endParaRPr lang="ru-RU" sz="29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4438846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«Кубик, ты не прав, у меня сегодня весёлое настроение»</a:t>
            </a:r>
            <a:endParaRPr lang="ru-RU" sz="2800" dirty="0"/>
          </a:p>
        </p:txBody>
      </p:sp>
      <p:pic>
        <p:nvPicPr>
          <p:cNvPr id="4" name="Рисунок 3" descr="https://sun9-40.userapi.com/impf/F6tKMjXy3wsD5kgbXU0evVIDIo3MkPN5k4VmEQ/Ovg8Z-HHryA.jpg?size=807x1080&amp;quality=96&amp;sign=ae2a9e7b9a49dcd6b80a010da7ccdc57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71678"/>
            <a:ext cx="25717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49.userapi.com/impf/wJPZkVlwcmYkNJfAD8J2ID0uxHmkCLTIt2Xv2w/HaK7HSoh1es.jpg?size=807x1080&amp;quality=96&amp;sign=78a776755249cd5a0f7ef585af5050ca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44.userapi.com/impf/_MWBXGr-Mien0MszhwIdCTo-IKEx7gVJBF_cKg/T5xdA2cZ2QA.jpg?size=807x1080&amp;quality=96&amp;sign=7addde8cccedf103bb2bbc67499c0705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71678"/>
            <a:ext cx="264320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358246" cy="6000792"/>
          </a:xfrm>
        </p:spPr>
        <p:txBody>
          <a:bodyPr/>
          <a:lstStyle/>
          <a:p>
            <a:r>
              <a:rPr lang="ru-RU" dirty="0" smtClean="0"/>
              <a:t>«Кубик, ты прав, у меня сегодня грустное (или какое-либо другое) настроение».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этом случае просим рассказать о причине такого настроения, спрашиваем, чем можем помочь,  желаем позитивного настроя.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sun9-43.userapi.com/impf/090i5SlozV7ECrG5R9hEYU492pz03duUM-_q9A/GK6daDA0qbU.jpg?size=807x1080&amp;quality=96&amp;sign=caf6bde18c5a911da30925834c7bcf9f&amp;type=alb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3798184" cy="365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9144000" cy="68808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11361"/>
            <a:ext cx="8429684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Один из любимых видов деятельности детей-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игра-драматизация.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Она многофункциональна: позволяет развивать все психические процессы у детей, способствует познавательной активности, но главное – это создание определенной среды, которая способна наиболее успешно формировать коммуникативные компетенции дошкольников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E:\Новая папка\Новая папка\20151211_115819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86182" y="4572008"/>
            <a:ext cx="2071702" cy="2071702"/>
          </a:xfrm>
          <a:prstGeom prst="rect">
            <a:avLst/>
          </a:prstGeom>
          <a:noFill/>
        </p:spPr>
      </p:pic>
      <p:pic>
        <p:nvPicPr>
          <p:cNvPr id="5" name="Picture 3" descr="E:\Новая папка\Новая папка\20151211_11560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6512" y="4071942"/>
            <a:ext cx="2214578" cy="235745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4143380"/>
            <a:ext cx="27860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2433</Words>
  <Application>WPS Presentation</Application>
  <PresentationFormat>Экран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Wingdings</vt:lpstr>
      <vt:lpstr>Wingdings 2</vt:lpstr>
      <vt:lpstr>Times New Roman</vt:lpstr>
      <vt:lpstr>Century Schoolbook</vt:lpstr>
      <vt:lpstr>Century</vt:lpstr>
      <vt:lpstr>Microsoft YaHei</vt:lpstr>
      <vt:lpstr>Arial Unicode MS</vt:lpstr>
      <vt:lpstr>Calibri</vt:lpstr>
      <vt:lpstr>Эркер</vt:lpstr>
      <vt:lpstr>муниципальное  казенное дошкольное образовательное  учреждение  «Детский сад №224 г. Кирова»   Использование социоигровых технологий для формирования коммуникативной компетенции старших дошкольников  </vt:lpstr>
      <vt:lpstr>Цель: </vt:lpstr>
      <vt:lpstr>Задачи </vt:lpstr>
      <vt:lpstr>Дидактическая игра   «Кубик настроений»</vt:lpstr>
      <vt:lpstr>Материал: </vt:lpstr>
      <vt:lpstr>В данном случае пластмассовый кубик, на котором наклеены карточки с изображением настроений. </vt:lpstr>
      <vt:lpstr>Ход игры: Ребенок бросает кубик, затем соглашается или отвергает выпавшее настроение со словами:</vt:lpstr>
      <vt:lpstr> </vt:lpstr>
      <vt:lpstr>Один из любимых видов деятельности детей-   игра-драматизация.  Она многофункциональна: позволяет развивать все психические процессы у детей, способствует познавательной активности, но главное – это создание определенной среды, которая способна наиболее успешно формировать коммуникативные компетенции дошкольников</vt:lpstr>
      <vt:lpstr>Для организации игр-драматизаций использую прием с картинками, который позволяет без ссор и обид распределить роли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социоигровых технологий для формирования коммуникативной компетенции старших дошкольников.</dc:title>
  <dc:creator>U</dc:creator>
  <cp:lastModifiedBy>User</cp:lastModifiedBy>
  <cp:revision>29</cp:revision>
  <dcterms:created xsi:type="dcterms:W3CDTF">2021-03-22T11:17:00Z</dcterms:created>
  <dcterms:modified xsi:type="dcterms:W3CDTF">2021-03-26T06:24:12Z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