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4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92138C-BC0E-4580-AE40-D5FB652AC0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B24F1CA-1BE4-498E-B37A-17F631E637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E6F742-32CE-4A32-A63A-07E3B14F1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DF4B-ACA3-4BA4-BF25-CFBAF12B7598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42F7A1A-D186-4CA6-B24C-EBB04E25B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277F1A-4BFA-439C-91C7-553C31B1C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03D7E-C44A-40AA-A123-FFDB5E88F9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297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946725-AC40-4244-8FE2-6349C965B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97A7C62-DAB9-4159-AE4C-D1011F94DD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912FCED-6A0B-4C07-A31E-10FCE35DC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DF4B-ACA3-4BA4-BF25-CFBAF12B7598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CA2824-E8C9-4158-8DCE-C2F5E7620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9C74FC-8738-41CA-BD90-13E5A0B3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03D7E-C44A-40AA-A123-FFDB5E88F9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236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BF5DA32-5B1B-4D56-BAD0-D45D3BDE56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490380A-85C0-4D47-8CC0-9116229B35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BE07AF-1820-4981-A98E-29DC845FC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DF4B-ACA3-4BA4-BF25-CFBAF12B7598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20F998-2CE3-45A8-9362-87F3E0688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CE8FBFA-CED9-4DD8-9B2A-47E31B9D9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03D7E-C44A-40AA-A123-FFDB5E88F9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175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C4EBFF-DE5A-4817-A465-2F7C3B8A0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EAB414-16D7-4857-BDAB-9F8D57BB7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8C1B3D-3984-462B-B7CE-21E5AFB2E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DF4B-ACA3-4BA4-BF25-CFBAF12B7598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961A15-0096-40CC-8A10-99F15D943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4B781E-3E1F-4E56-A888-17FFEFA60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03D7E-C44A-40AA-A123-FFDB5E88F9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467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7DC424-10F3-42B3-A7D0-5D7575953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18F3AE-8CA4-4C27-93C3-0D4DF594C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C054CA-0706-43C2-908D-9DF535F1E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DF4B-ACA3-4BA4-BF25-CFBAF12B7598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603C57-B542-4744-BB50-B91844F7D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07ED6B1-A8E5-4AE1-892D-4BF6297B0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03D7E-C44A-40AA-A123-FFDB5E88F9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821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23542D-AE49-482E-B6DB-6630533C8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3810C8-2E55-482D-B34F-9899919CA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23ED81A-DDB5-4332-A8F2-5D197C8595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E55A83F-8486-455A-9351-D70FE64A2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DF4B-ACA3-4BA4-BF25-CFBAF12B7598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BD527EE-BB0C-406A-BF4E-E7D2C7E5B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F27D671-7B5A-41BF-91D9-4B4E20D0B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03D7E-C44A-40AA-A123-FFDB5E88F9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71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8B3E9F-65A4-4209-BECE-897B854FE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2CD8A6E-68CE-492D-B51F-AA4A1A58BC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F48685A-3426-40FA-AA62-BCEA111526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742C0DB-B989-4BF7-9A1D-3790B47D9E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0AEF1EF-E5D3-48AA-81F5-B61612CD89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D0352B2-CBBA-44F4-BE00-C56D0D50B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DF4B-ACA3-4BA4-BF25-CFBAF12B7598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82B1F2D-7F22-4862-B3C4-7E53445AC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0A4A12D-CA25-4AE3-B815-1884EB85E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03D7E-C44A-40AA-A123-FFDB5E88F9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491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F63E3D-FA0F-4B38-ADD2-812E2F995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CEF2C32-D332-4BBA-949B-8E60B5923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DF4B-ACA3-4BA4-BF25-CFBAF12B7598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2477826-8102-490E-B3FC-32D4A0A96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64CBD0A-38A5-4750-976A-A99C84584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03D7E-C44A-40AA-A123-FFDB5E88F9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460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C14B221-E72E-48E0-BD59-49C231B8C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DF4B-ACA3-4BA4-BF25-CFBAF12B7598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DFA796C-0DB8-468B-9E6C-5134CFCAC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1005E48-9A7C-404F-84F3-A8B0BE84D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03D7E-C44A-40AA-A123-FFDB5E88F9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289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D1076F-DBF9-44E6-8835-F8F617901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EBFACF-1969-4D27-AEDD-4B83B8C86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4FAA64D-996F-443F-94D6-8424DBE187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44D08CD-E52C-4FEB-A47A-F5C21313B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DF4B-ACA3-4BA4-BF25-CFBAF12B7598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4B92CCB-B9A2-43A2-8607-03C9875D6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F8ABDE-7B52-4D7E-9F86-121406C11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03D7E-C44A-40AA-A123-FFDB5E88F9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651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3E5414-A987-450D-80F2-0C2D55E40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8BC28F2-ED75-4C7F-923D-4719D9C7EA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8BE86C0-1F16-4CCA-8CFE-BB418F8DCF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6F8BA78-E3F4-4350-903C-6101A72A5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DF4B-ACA3-4BA4-BF25-CFBAF12B7598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5CA055-A6D0-4B10-AED5-D2812CED5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56A3865-A125-4520-ABFF-955547A5A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03D7E-C44A-40AA-A123-FFDB5E88F9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846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E46888-95F7-4962-8F16-4F88457BF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7732C80-3204-451D-B59F-90A317C2A2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41C5FB-9748-49C2-9D72-831DB832A8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CDF4B-ACA3-4BA4-BF25-CFBAF12B7598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09F1F1-6C2F-4E0D-BAAC-E82336867B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9B7CF3-94B9-4B7B-B1F3-745AD4FA8B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03D7E-C44A-40AA-A123-FFDB5E88F9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057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C66161-53A6-467E-BB3D-9DEC58350E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b="0" i="0" dirty="0">
                <a:solidFill>
                  <a:srgbClr val="2423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«Деление рациональных чисел»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815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35D07D-4A4C-4C68-8E28-54CD14663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рациональные числа.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1C724A-090D-45E2-9B5A-A43378DC0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0" dirty="0">
                <a:solidFill>
                  <a:srgbClr val="2529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Рациональное число — это число, которое можно представить в виде положительной или отрицательной обыкновенной дроби или числа ноль. Если число можно получить делением двух целых чисел, то это число рациональное.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296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0B1431-B76E-4382-B003-0F2BAF56F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Деление двух чисел с одинаковыми знаками.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6F5CD1-B224-4BCE-A83F-391DEC1C9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ru-RU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Чтобы разделить два числа с одинаковыми знаками, надо разделить модули этих чисел и поставить перед полученным частным знак «плюс». – 35 : (– 7) = 5. В выражениях, где есть только действия умножения и деления чисел с разными знаками, знак можно определить по числу сомножителей.</a:t>
            </a:r>
          </a:p>
          <a:p>
            <a:pPr marL="0" indent="0">
              <a:buNone/>
            </a:pPr>
            <a:br>
              <a:rPr lang="ru-RU" b="0" i="0" dirty="0">
                <a:solidFill>
                  <a:srgbClr val="333333"/>
                </a:solidFill>
                <a:effectLst/>
                <a:latin typeface="YS Text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767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97A803-02CB-4324-9A33-1DA138957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Деление чисел с разными знаками.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515AC8-CD12-4686-B0E1-07A6887A1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Чтобы разделить два числа с разными знаками, надо:</a:t>
            </a:r>
          </a:p>
          <a:p>
            <a:pPr marL="0" indent="0" algn="l">
              <a:buNone/>
            </a:pP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разделить модуль делимого на модуль делителя</a:t>
            </a:r>
          </a:p>
          <a:p>
            <a:pPr marL="0" indent="0" algn="l">
              <a:buNone/>
            </a:pP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 полученным числом поставить знак « − »</a:t>
            </a:r>
          </a:p>
          <a:p>
            <a:pPr marL="0" indent="0">
              <a:buNone/>
            </a:pPr>
            <a:br>
              <a:rPr lang="ru-RU" b="0" i="0" dirty="0">
                <a:solidFill>
                  <a:srgbClr val="333333"/>
                </a:solidFill>
                <a:effectLst/>
                <a:latin typeface="YS Text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8256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19799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Microsoft Office PowerPoint</Application>
  <PresentationFormat>Широкоэкранный</PresentationFormat>
  <Paragraphs>11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YS Text</vt:lpstr>
      <vt:lpstr>Тема Office</vt:lpstr>
      <vt:lpstr>«Деление рациональных чисел»</vt:lpstr>
      <vt:lpstr>Что такое рациональные числа.</vt:lpstr>
      <vt:lpstr>Деление двух чисел с одинаковыми знаками.</vt:lpstr>
      <vt:lpstr>Деление чисел с разными знаками.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«Деление рациональных чисел»</dc:title>
  <dc:creator>Пользователь</dc:creator>
  <cp:lastModifiedBy>Пользователь</cp:lastModifiedBy>
  <cp:revision>1</cp:revision>
  <dcterms:created xsi:type="dcterms:W3CDTF">2022-03-31T16:08:15Z</dcterms:created>
  <dcterms:modified xsi:type="dcterms:W3CDTF">2022-03-31T16:08:19Z</dcterms:modified>
</cp:coreProperties>
</file>