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1" r:id="rId12"/>
    <p:sldId id="270" r:id="rId13"/>
    <p:sldId id="266" r:id="rId14"/>
    <p:sldId id="267" r:id="rId15"/>
    <p:sldId id="268" r:id="rId16"/>
    <p:sldId id="273" r:id="rId17"/>
    <p:sldId id="276" r:id="rId18"/>
    <p:sldId id="275" r:id="rId19"/>
    <p:sldId id="274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%D1%84%D0%BE%D1%82%D0%BE%20%D0%B2%D0%BB%D0%B0%D0%B4%D0%B8%D0%BC%D0%B8%D1%80%D0%B0%20%D0%BC%D0%B0%D0%B7%D0%B0%D0%B5%D0%B2%D0%B0&amp;lr=237" TargetMode="External"/><Relationship Id="rId2" Type="http://schemas.openxmlformats.org/officeDocument/2006/relationships/hyperlink" Target="http://&#1073;&#1080;&#1073;&#1083;&#1080;&#1086;&#1090;&#1077;&#1082;&#1080;.&#1082;&#1077;&#1084;&#1077;&#1088;&#1086;&#1074;&#1089;&#1082;&#1080;&#1077;.&#1088;&#1092;/?p=topics/mazaev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&#1089;&#1083;&#1086;&#1074;&#1086;-&#1089;&#1086;&#1095;&#1077;&#1090;&#1072;&#1085;&#1080;&#1077;.&#1088;&#1092;/uploads/books/literatura_kuzbassa.pdf" TargetMode="External"/><Relationship Id="rId4" Type="http://schemas.openxmlformats.org/officeDocument/2006/relationships/hyperlink" Target="https://proza.ru/2021/05/12/21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908720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 В. М.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Мазаева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контексте развития реалистической традиции русской прозы.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005064"/>
            <a:ext cx="4617798" cy="172878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педагог дополнительного образования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Яркина Татьяна Александровна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Новокузнецк, 2022</a:t>
            </a:r>
            <a:endParaRPr lang="ru-RU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868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/>
              <a:t>Мазаев</a:t>
            </a:r>
            <a:r>
              <a:rPr lang="ru-RU" sz="2400" dirty="0" smtClean="0"/>
              <a:t> много работал в геологоразведочных партиях, исходил весь Кузнецкий Алатау и Поднебесные Зубья, сплавлялся по горным рекам, </a:t>
            </a:r>
            <a:r>
              <a:rPr lang="ru-RU" sz="2400" dirty="0" err="1" smtClean="0"/>
              <a:t>мерял</a:t>
            </a:r>
            <a:r>
              <a:rPr lang="ru-RU" sz="2400" dirty="0" smtClean="0"/>
              <a:t> шагами тайгу. Из походов возвращался с новыми произведениями, в которых рассказывал о людях, с которыми жил и работал в геологических партиях. Больше всего его интересовали человеческие характеры, сомнения людей, страсти, поступки.  Его герои не поют романтические песни под гитару у костра; они тяжело и подолгу работают, а костры разжигают только для того, чтобы обогреться и приготовить пищу.</a:t>
            </a:r>
            <a:endParaRPr lang="ru-RU" sz="2400" dirty="0"/>
          </a:p>
        </p:txBody>
      </p:sp>
      <p:pic>
        <p:nvPicPr>
          <p:cNvPr id="27650" name="Picture 2" descr="https://kyym.ru/images/2018/10.07/kres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143380"/>
            <a:ext cx="3643338" cy="22770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778674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Внимательно всматриваясь в их судьбы, писатель пришёл к выводу, что есть люди, умеющие противостоять «молоху» обстоятельств, и есть люди, которые не могут идти навстречу «живой жизни». Но у каждого была своя жизнь. И всем своим творчеством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отстаивал </a:t>
            </a:r>
            <a:r>
              <a:rPr lang="ru-RU" sz="2400" dirty="0" err="1" smtClean="0"/>
              <a:t>самоценность</a:t>
            </a:r>
            <a:r>
              <a:rPr lang="ru-RU" sz="2400" dirty="0" smtClean="0"/>
              <a:t>, поэзию каждого конкретного человека. Так, постепенно, у него сложился целый цикл рассказов о таких людях: «В тихом городке», «Неуютное место», «Птицы не поют в тумане», «Русин» и </a:t>
            </a:r>
            <a:r>
              <a:rPr lang="ru-RU" sz="2400" dirty="0" smtClean="0"/>
              <a:t>другие.</a:t>
            </a:r>
            <a:endParaRPr lang="ru-RU" sz="2400" dirty="0"/>
          </a:p>
        </p:txBody>
      </p:sp>
      <p:pic>
        <p:nvPicPr>
          <p:cNvPr id="28674" name="Picture 2" descr="http://xn--90aamkbbnf2a4b.xn--b1afaboidnttn.xn--p1ai/images/coolest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29066"/>
            <a:ext cx="3143206" cy="2357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357166"/>
            <a:ext cx="807249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 чём бы ни писал Владимир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в своих произведениях – о войне, о нравственных проблемах или о любви – он всегда стремился разобраться в ситуации, понять её глубинный смысл. С годами его произведения становились философичнее. Менялась и их структура. Если раньше он писал больше рассказы с острым сюжетом и неожиданной развязкой, то впоследствии перешёл к более спокойному повествованию. Стараясь понять своё время, он в своих книгах никогда не «подлаживался» к злобе дня, а напротив, стремился разглядеть в сегодняшнем вечное.</a:t>
            </a:r>
            <a:br>
              <a:rPr lang="ru-RU" sz="2400" dirty="0" smtClean="0"/>
            </a:br>
            <a:r>
              <a:rPr lang="ru-RU" sz="2400" dirty="0" smtClean="0"/>
              <a:t>Общей темой для всех произведений </a:t>
            </a:r>
            <a:r>
              <a:rPr lang="ru-RU" sz="2400" dirty="0" err="1" smtClean="0"/>
              <a:t>Мазаева</a:t>
            </a:r>
            <a:r>
              <a:rPr lang="ru-RU" sz="2400" dirty="0" smtClean="0"/>
              <a:t> всегда оставалось осмысление человеком современной жизни, его выбор и поиск своего места в ней. А в отношениях между людьми существенными для писателя являлись: любовь, понимание, жалость, ответственность, чувство вины.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2494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О </a:t>
            </a:r>
            <a:r>
              <a:rPr lang="ru-RU" sz="2200" dirty="0" smtClean="0"/>
              <a:t>любви, о непростых отношениях между женщиной и мужчиной рассказывается в произведениях: «Жив останусь – свидимся», «Задачка с двумя неизвестными», «Хочу лететь на </a:t>
            </a:r>
            <a:r>
              <a:rPr lang="ru-RU" sz="2200" dirty="0" err="1" smtClean="0"/>
              <a:t>Модуйку</a:t>
            </a:r>
            <a:r>
              <a:rPr lang="ru-RU" sz="2200" dirty="0" smtClean="0"/>
              <a:t>», «История с альтернативным концом», «Я забуду тебя, я тебя позабуду» и др. Только нет в них любви счастливой, любви, связанной с созданием семьи, обретением дома. Любовь в них предстаёт в виде вины, предательства, ошибки и случайности</a:t>
            </a:r>
            <a:r>
              <a:rPr lang="ru-RU" sz="2200" dirty="0" smtClean="0"/>
              <a:t>.</a:t>
            </a:r>
          </a:p>
          <a:p>
            <a:r>
              <a:rPr lang="ru-RU" sz="2200" dirty="0" smtClean="0"/>
              <a:t>	Любовь</a:t>
            </a:r>
            <a:r>
              <a:rPr lang="ru-RU" sz="2200" dirty="0" smtClean="0"/>
              <a:t>, по </a:t>
            </a:r>
            <a:r>
              <a:rPr lang="ru-RU" sz="2200" dirty="0" err="1" smtClean="0"/>
              <a:t>Мазаеву</a:t>
            </a:r>
            <a:r>
              <a:rPr lang="ru-RU" sz="2200" dirty="0" smtClean="0"/>
              <a:t>, оказывается светлым, радостным чувством, приносящим минутное счастье, но, как правило, к семейным ценностям она не имеет никакого отношения. Любовь трагически разбивается о социальные катастрофы (война, гибель любимого), о предательство любимых, об их нерешительность и слабость, о невозможность сохранить чувство. Так происходит в рассказах: «Задачка с двумя неизвестными», «Хочу лететь на </a:t>
            </a:r>
            <a:r>
              <a:rPr lang="ru-RU" sz="2200" dirty="0" err="1" smtClean="0"/>
              <a:t>Модуйку</a:t>
            </a:r>
            <a:r>
              <a:rPr lang="ru-RU" sz="2200" dirty="0" smtClean="0"/>
              <a:t>» и повести </a:t>
            </a:r>
            <a:endParaRPr lang="ru-RU" sz="2200" dirty="0" smtClean="0"/>
          </a:p>
          <a:p>
            <a:r>
              <a:rPr lang="ru-RU" sz="2200" dirty="0" smtClean="0"/>
              <a:t> </a:t>
            </a:r>
            <a:r>
              <a:rPr lang="ru-RU" sz="2200" dirty="0" smtClean="0"/>
              <a:t>                                 «</a:t>
            </a:r>
            <a:r>
              <a:rPr lang="ru-RU" sz="2200" dirty="0" smtClean="0"/>
              <a:t>Я забуду тебя, я тебя позабуду».</a:t>
            </a:r>
            <a:endParaRPr lang="ru-RU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358246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300" dirty="0" smtClean="0"/>
              <a:t>Многие произведения </a:t>
            </a:r>
            <a:r>
              <a:rPr lang="ru-RU" sz="2300" dirty="0" err="1" smtClean="0"/>
              <a:t>Мазаева</a:t>
            </a:r>
            <a:r>
              <a:rPr lang="ru-RU" sz="2300" dirty="0" smtClean="0"/>
              <a:t> грустны и печальны, ибо заставляют задуматься о сущности жизни, о наших поступках и мыслях. Об этом писатель философски размышляет в своей притче «Часы с боем».  На старинной башне железнодорожного вокзала висели часы с боем. Они отбивали часы под грустную музыку, которая вызывала у людей какую-то тоску и печаль, заставляя людей задуматься о смысле жизни. Но однажды власти запретили уныние и пессимизм, наступило время оптимизма и с тех пор вокзальные куранты стали играть бойко, оптимистично. Вот только эта музыка уже никого не трогала. Она лишь поощряла людей жить бездумно, радуясь «хлебу и зрелищам».  Отсюда и грустный вывод писателя – всем хочется жить в радости, не печалясь и не думая ни о чём, забывая при этом, что именно грусть и печаль заставляют человека размышлять о сути жизни, делая человеческое сердце чище и лучше.</a:t>
            </a:r>
            <a:endParaRPr lang="ru-RU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yQ-Y244rP8I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01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Мастерски, с большой художественностью писатель изображал явления природы: «а зимы у нас глухие, пагубные»; «май на исходе, а и под шубейкой знобит»», «май сорок третьего стоял с густым небом, с далью», «мимо просохших тропок ветреник зажелтел», «под оградой крапиву щепотью уже взять можно», «сойдёшь яром к воде, а по воде черемуховый цвет, будто чешуя, играет», «мартышки уже прилетели (чайка у нас так зовётся), галдят, табунятся, пищу делят</a:t>
            </a:r>
            <a:r>
              <a:rPr lang="ru-RU" sz="2400" dirty="0" smtClean="0"/>
              <a:t>».</a:t>
            </a:r>
            <a:endParaRPr lang="ru-RU" sz="2400" dirty="0"/>
          </a:p>
        </p:txBody>
      </p:sp>
      <p:pic>
        <p:nvPicPr>
          <p:cNvPr id="33794" name="Picture 2" descr="https://i.mycdn.me/i?r=AzEPZsRbOZEKgBhR0XGMT1RkR25qOCA-kj8VxqKoCANj56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857628"/>
            <a:ext cx="3929090" cy="2616774"/>
          </a:xfrm>
          <a:prstGeom prst="rect">
            <a:avLst/>
          </a:prstGeom>
          <a:noFill/>
        </p:spPr>
      </p:pic>
      <p:pic>
        <p:nvPicPr>
          <p:cNvPr id="33796" name="Picture 4" descr="http://s4.fotokto.ru/photo/full/548/5487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57752" y="3929066"/>
            <a:ext cx="3750459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85818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Владимир Михайлович </a:t>
            </a:r>
            <a:r>
              <a:rPr lang="ru-RU" sz="2500" dirty="0" err="1" smtClean="0"/>
              <a:t>Мазаев</a:t>
            </a:r>
            <a:r>
              <a:rPr lang="ru-RU" sz="2500" dirty="0" smtClean="0"/>
              <a:t> никогда не кривил душой ни в жизни, ни в творчестве. Его произведения, написанные красивым словом правды, вызывали большой интерес у всех, кто прикасался к его творчеству.</a:t>
            </a:r>
            <a:endParaRPr lang="ru-RU" sz="2500" dirty="0"/>
          </a:p>
        </p:txBody>
      </p:sp>
      <p:pic>
        <p:nvPicPr>
          <p:cNvPr id="30722" name="Picture 2" descr="http://xn--90aamkbbnf2a4b.xn--b1afaboidnttn.xn--p1ai/images/coolest_result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500306"/>
            <a:ext cx="5143469" cy="3857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94692"/>
            <a:ext cx="4714908" cy="6109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/>
              <a:t>Творческая и трудовая деятельность В. М. </a:t>
            </a:r>
            <a:r>
              <a:rPr lang="ru-RU" sz="2300" dirty="0" err="1" smtClean="0"/>
              <a:t>Мазаева</a:t>
            </a:r>
            <a:r>
              <a:rPr lang="ru-RU" sz="2300" dirty="0" smtClean="0"/>
              <a:t> отмечена многочисленными наградами. Почётный работник культуры Кузбасса; Заслуженный работник культуры РСФСР. За рассказ «Багульник – трава пьяная» ему была присуждена премия журнала «Наш современник» (1979); За рассказ «Без любви прожить можно» – первая премия «Литературной газеты» (1994). Лауреат областной литературной премии им. А. Н. Волошина (2000); «Лауреат премии Кузбасса» (2007).</a:t>
            </a:r>
            <a:endParaRPr lang="ru-RU" sz="2300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441602"/>
            <a:ext cx="3357586" cy="3760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Владимир Михайлович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ушёл из жизни 23 февраля 2015 года.  Похоронен в г. Кемерово на кладбище № 3. На могиле установлен памятник из чёрного гранита с портретом писателя и надписью на плите – «Ты память о себе увековечил тем, как талантливо и искренне творил».</a:t>
            </a:r>
            <a:endParaRPr lang="ru-RU" sz="2400" dirty="0"/>
          </a:p>
        </p:txBody>
      </p:sp>
      <p:pic>
        <p:nvPicPr>
          <p:cNvPr id="32769" name="Picture 1" descr="C:\Users\Home\Desktop\mazaev_muz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500042"/>
            <a:ext cx="3929090" cy="5829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500042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/>
              <a:t>Владимира </a:t>
            </a:r>
            <a:r>
              <a:rPr lang="ru-RU" sz="2800" dirty="0" err="1" smtClean="0"/>
              <a:t>Мазаева</a:t>
            </a:r>
            <a:r>
              <a:rPr lang="ru-RU" sz="2800" dirty="0" smtClean="0"/>
              <a:t> называют классиком сибирской прозы. Он работал в трудном жанре литературы – жанре рассказа, короткой повести, требующем от писателя большого мастерства. Именно они позволяют «крупным планом» показать бытие отдельной личности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314" name="Picture 2" descr="http://openkemerovo.ru/x/images/thumb/3/30/9.jpg/600px-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786214" cy="50482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83568" y="476672"/>
            <a:ext cx="7848872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340768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u="sng" dirty="0" smtClean="0">
                <a:hlinkClick r:id="rId2"/>
              </a:rPr>
              <a:t>http://xn--90aamkbbnf2a4b.xn--b1afaboidnttn.xn--p1ai/?</a:t>
            </a:r>
            <a:r>
              <a:rPr lang="en-US" sz="2000" u="sng" dirty="0" smtClean="0">
                <a:hlinkClick r:id="rId2"/>
              </a:rPr>
              <a:t>p=topics/mazaev.htm</a:t>
            </a:r>
            <a:endParaRPr lang="ru-RU" sz="2000" u="sng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>
                <a:hlinkClick r:id="rId3"/>
              </a:rPr>
              <a:t>https://yandex.ru/images/search?text=%</a:t>
            </a:r>
            <a:r>
              <a:rPr lang="en-US" sz="2000" i="1" dirty="0" smtClean="0">
                <a:hlinkClick r:id="rId3"/>
              </a:rPr>
              <a:t>D1%84%D0%BE%D1%82%D0%BE%20%D0%B2%D0%BB%D0%B0%D0%B4%D0%B8%D0%BC%D0%B8%D1%80%D0%B0%20%D0%BC%D0%B0%D0%B7%D0%B0%D0%B5%D0%B2%D0%B0&amp;lr=237</a:t>
            </a:r>
            <a:endParaRPr lang="ru-RU" sz="2000" i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>
                <a:hlinkClick r:id="rId4"/>
              </a:rPr>
              <a:t>https://</a:t>
            </a:r>
            <a:r>
              <a:rPr lang="en-US" sz="2000" i="1" dirty="0" smtClean="0">
                <a:hlinkClick r:id="rId4"/>
              </a:rPr>
              <a:t>proza.ru/2021/05/12/210</a:t>
            </a:r>
            <a:endParaRPr lang="ru-RU" sz="2000" i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>
                <a:hlinkClick r:id="rId5"/>
              </a:rPr>
              <a:t>http://xn----8sbenbrquebb4afq7e.xn--</a:t>
            </a:r>
            <a:r>
              <a:rPr lang="en-US" sz="2000" i="1" dirty="0" smtClean="0">
                <a:hlinkClick r:id="rId5"/>
              </a:rPr>
              <a:t>p1ai/uploads/books/literatura_kuzbassa.pdf</a:t>
            </a:r>
            <a:endParaRPr lang="ru-RU" sz="2000" i="1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US" sz="2000" i="1" dirty="0" smtClean="0"/>
              <a:t>https://kopilkaurokov.ru/literatura/prochee/khudozhestvennye_osobennosti_voennoi_prozy_vladimira_mazaeva</a:t>
            </a:r>
            <a:endParaRPr lang="ru-RU" sz="20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807249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В творчестве большого художника Владимира </a:t>
            </a:r>
            <a:r>
              <a:rPr lang="ru-RU" sz="2500" dirty="0" err="1" smtClean="0"/>
              <a:t>Мазаева</a:t>
            </a:r>
            <a:r>
              <a:rPr lang="ru-RU" sz="2500" dirty="0" smtClean="0"/>
              <a:t> каждое произведение несет в себе поиски автором ответов на волнующие его вопросы, поиски наиболее совершенной формы изображения, адекватной освещаемому жизненному материалу и задачам писателя.</a:t>
            </a:r>
            <a:endParaRPr lang="ru-RU" sz="2500" dirty="0"/>
          </a:p>
        </p:txBody>
      </p:sp>
      <p:pic>
        <p:nvPicPr>
          <p:cNvPr id="11266" name="Picture 2" descr="https://img.libnvkz.ru/images/2019/10/14/1-VYSTAVKA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786058"/>
            <a:ext cx="5359943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Владимир Михайлович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родился в 1933 году на Алтае в селе </a:t>
            </a:r>
            <a:r>
              <a:rPr lang="ru-RU" sz="2400" dirty="0" err="1" smtClean="0"/>
              <a:t>Васильчуки</a:t>
            </a:r>
            <a:r>
              <a:rPr lang="ru-RU" sz="2400" dirty="0" smtClean="0"/>
              <a:t>. Вскоре родители его переезжают в село </a:t>
            </a:r>
            <a:r>
              <a:rPr lang="ru-RU" sz="2400" dirty="0" err="1" smtClean="0"/>
              <a:t>Куртуково</a:t>
            </a:r>
            <a:r>
              <a:rPr lang="ru-RU" sz="2400" dirty="0" smtClean="0"/>
              <a:t> под Новокузнецком. После окончания в 1956 году филфака Новокузнецкого педагогического института работает в областной газете «Комсомолец Кузбасса» (</a:t>
            </a:r>
            <a:r>
              <a:rPr lang="ru-RU" sz="2400" dirty="0" err="1" smtClean="0"/>
              <a:t>литсотрудник</a:t>
            </a:r>
            <a:r>
              <a:rPr lang="ru-RU" sz="2400" dirty="0" smtClean="0"/>
              <a:t>, ответственный секретарь, зам. редактора). Затем 2 года – в секретариате </a:t>
            </a:r>
            <a:endParaRPr lang="ru-RU" sz="2400" dirty="0" smtClean="0"/>
          </a:p>
          <a:p>
            <a:r>
              <a:rPr lang="ru-RU" sz="2400" dirty="0" smtClean="0"/>
              <a:t> </a:t>
            </a:r>
            <a:r>
              <a:rPr lang="ru-RU" sz="2400" dirty="0" smtClean="0"/>
              <a:t>     газеты </a:t>
            </a:r>
            <a:r>
              <a:rPr lang="ru-RU" sz="2400" dirty="0" smtClean="0"/>
              <a:t>«Кузбасс».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678808"/>
            <a:ext cx="3214710" cy="493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Первый рассказ был опубликован в газете «Комсомолец Кузбасса» в 1953 году. В 1963 году Кемеровским книжным издательством опубликован первый сборник рассказов «Конец Лосиного камня». С 1963 по 1968 год был главным редактором Кемеровского книжного издательства. В 1966 г. принят в Союз писателей. С 1971 по 1983 (4 выборных срока) руководит Кемеровской областной писательской организацией. Одновременно, с 1966 по 1993 годы, редактирует журнал «Огни Кузбасса» («Литературный Кузбасс») – орган писательской организации. </a:t>
            </a:r>
            <a:endParaRPr lang="ru-RU" sz="2400" dirty="0"/>
          </a:p>
        </p:txBody>
      </p:sp>
      <p:pic>
        <p:nvPicPr>
          <p:cNvPr id="9218" name="Picture 2" descr="https://user.vse42.ru/files/P_S655x971q80/Wnone/ui-5c8f0632a72137.9079088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286256"/>
            <a:ext cx="1500198" cy="2223958"/>
          </a:xfrm>
          <a:prstGeom prst="rect">
            <a:avLst/>
          </a:prstGeom>
          <a:noFill/>
        </p:spPr>
      </p:pic>
      <p:pic>
        <p:nvPicPr>
          <p:cNvPr id="9220" name="Picture 4" descr="https://ic.pics.livejournal.com/gipsy12/43271038/12550/12550_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143380"/>
            <a:ext cx="1714512" cy="228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71480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/>
              <a:t>Работая </a:t>
            </a:r>
            <a:r>
              <a:rPr lang="ru-RU" sz="2400" dirty="0" smtClean="0"/>
              <a:t>журналистом, Владимир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продолжал писать и художественную прозу, отдавая предпочтение рассказам и повестям. В 1963 году вышел первый сборник его рассказов «Конец Лосиного камня». Затем вышли книги: «Русин» (1964), «Птицы не поют в тумане» (1965).</a:t>
            </a:r>
            <a:br>
              <a:rPr lang="ru-RU" sz="2400" dirty="0" smtClean="0"/>
            </a:br>
            <a:r>
              <a:rPr lang="ru-RU" sz="2400" dirty="0" smtClean="0"/>
              <a:t>      </a:t>
            </a:r>
            <a:r>
              <a:rPr lang="ru-RU" sz="2400" dirty="0" smtClean="0"/>
              <a:t>             В </a:t>
            </a:r>
            <a:r>
              <a:rPr lang="ru-RU" sz="2400" dirty="0" smtClean="0"/>
              <a:t>1966 году Владимир Михайлович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был принят в Союз писателей СССР.</a:t>
            </a:r>
            <a:endParaRPr lang="ru-RU" sz="2400" dirty="0"/>
          </a:p>
        </p:txBody>
      </p:sp>
      <p:pic>
        <p:nvPicPr>
          <p:cNvPr id="8194" name="Picture 2" descr="http://xn--90aamkbbnf2a4b.xn--b1afaboidnttn.xn--p1ai/images/mazaev_20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554016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800105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	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</a:t>
            </a:r>
            <a:r>
              <a:rPr lang="ru-RU" sz="2400" dirty="0" smtClean="0"/>
              <a:t>– автор более двадцати книг прозы: «Последний цветок лета», «Гармошка на том берегу», «Разомкнутая цепь», «Коль жить да любить», «Лицо осушит ветер», «Грозовая аномалия», «Зиму пережить», «Праздник возвращенья», «Крутизна», «Грозовая аномалия», «Синь-Тайга» и др.</a:t>
            </a:r>
            <a:br>
              <a:rPr lang="ru-RU" sz="2400" dirty="0" smtClean="0"/>
            </a:br>
            <a:r>
              <a:rPr lang="ru-RU" sz="2400" dirty="0" smtClean="0"/>
              <a:t>      </a:t>
            </a:r>
            <a:r>
              <a:rPr lang="ru-RU" sz="2400" dirty="0" smtClean="0"/>
              <a:t>	Его </a:t>
            </a:r>
            <a:r>
              <a:rPr lang="ru-RU" sz="2400" dirty="0" smtClean="0"/>
              <a:t>рассказы «Танюшка», «Странная командировка», «Жив останусь – свидимся» переведены на немецкий, венгерский, чешский, словацкий языки.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    </a:t>
            </a:r>
            <a:endParaRPr lang="ru-RU" dirty="0"/>
          </a:p>
        </p:txBody>
      </p:sp>
      <p:pic>
        <p:nvPicPr>
          <p:cNvPr id="7173" name="Picture 5" descr="C:\Users\Home\Desktop\work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071942"/>
            <a:ext cx="1524000" cy="2324100"/>
          </a:xfrm>
          <a:prstGeom prst="rect">
            <a:avLst/>
          </a:prstGeom>
          <a:noFill/>
        </p:spPr>
      </p:pic>
      <p:pic>
        <p:nvPicPr>
          <p:cNvPr id="7176" name="Picture 8" descr="C:\Users\Home\Desktop\workpic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071942"/>
            <a:ext cx="1524000" cy="2324100"/>
          </a:xfrm>
          <a:prstGeom prst="rect">
            <a:avLst/>
          </a:prstGeom>
          <a:noFill/>
        </p:spPr>
      </p:pic>
      <p:pic>
        <p:nvPicPr>
          <p:cNvPr id="7177" name="Picture 9" descr="C:\Users\Home\Desktop\workpic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071942"/>
            <a:ext cx="1524000" cy="232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1530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Всесоюзную известность </a:t>
            </a:r>
            <a:r>
              <a:rPr lang="ru-RU" sz="2600" dirty="0" err="1" smtClean="0"/>
              <a:t>Мазаеву</a:t>
            </a:r>
            <a:r>
              <a:rPr lang="ru-RU" sz="2600" dirty="0" smtClean="0"/>
              <a:t> принесли книги рассказов и повестей «Особняк за ручьём», «Жив останусь – свидимся», «Селевой поток», изданные в Москве.</a:t>
            </a:r>
            <a:endParaRPr lang="ru-RU" sz="2600" dirty="0"/>
          </a:p>
        </p:txBody>
      </p:sp>
      <p:pic>
        <p:nvPicPr>
          <p:cNvPr id="6146" name="Picture 2" descr="https://bookscafe.net/books/194/194257/c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85992"/>
            <a:ext cx="2214578" cy="3615299"/>
          </a:xfrm>
          <a:prstGeom prst="rect">
            <a:avLst/>
          </a:prstGeom>
          <a:noFill/>
        </p:spPr>
      </p:pic>
      <p:pic>
        <p:nvPicPr>
          <p:cNvPr id="6147" name="Picture 3" descr="C:\Users\Home\Desktop\boo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214554"/>
            <a:ext cx="2357454" cy="35951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Как писатель, </a:t>
            </a:r>
            <a:r>
              <a:rPr lang="ru-RU" sz="2400" dirty="0" err="1" smtClean="0"/>
              <a:t>Мазаев</a:t>
            </a:r>
            <a:r>
              <a:rPr lang="ru-RU" sz="2400" dirty="0" smtClean="0"/>
              <a:t> стал </a:t>
            </a:r>
            <a:r>
              <a:rPr lang="ru-RU" sz="2400" dirty="0" smtClean="0"/>
              <a:t>известным </a:t>
            </a:r>
            <a:r>
              <a:rPr lang="ru-RU" sz="2400" dirty="0" smtClean="0"/>
              <a:t>благодаря книгам о геологах. Будучи ещё молодым, начинающим журналистом, он однажды очутился в длительной командировке в одной из геологических партий в горах Кузнецкого Алатау. Там жили и трудились лесорубы, буровики, проходчики разведочных шурфов и штолен, геофизики и разнорабочие. Многие из них были вчерашними фронтовиками. В их душах и биографиях ещё свежи были события, связанные с войной и политическими репрессиями.</a:t>
            </a:r>
            <a:endParaRPr lang="ru-RU" sz="2400" dirty="0"/>
          </a:p>
        </p:txBody>
      </p:sp>
      <p:pic>
        <p:nvPicPr>
          <p:cNvPr id="5122" name="Picture 2" descr="http://polyarny.net/wp-content/blogs.dir/1/files/illyustracii/ostrovskijj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214818"/>
            <a:ext cx="3233733" cy="2187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0000"/>
      </a:hlink>
      <a:folHlink>
        <a:srgbClr val="FAC08F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764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Home</cp:lastModifiedBy>
  <cp:revision>21</cp:revision>
  <dcterms:created xsi:type="dcterms:W3CDTF">2013-08-18T07:43:00Z</dcterms:created>
  <dcterms:modified xsi:type="dcterms:W3CDTF">2022-06-05T10:00:27Z</dcterms:modified>
</cp:coreProperties>
</file>