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EAE"/>
    <a:srgbClr val="34531D"/>
    <a:srgbClr val="AFA9AF"/>
    <a:srgbClr val="1B3001"/>
    <a:srgbClr val="121312"/>
    <a:srgbClr val="F4D0AF"/>
    <a:srgbClr val="FBA81A"/>
    <a:srgbClr val="FFCA74"/>
    <a:srgbClr val="FAFEFF"/>
    <a:srgbClr val="CDD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6" y="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090C-70D4-426E-BCF0-00B6257D1B09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ECD7-7B2B-4B49-935D-12051A4AC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090C-70D4-426E-BCF0-00B6257D1B09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ECD7-7B2B-4B49-935D-12051A4AC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090C-70D4-426E-BCF0-00B6257D1B09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ECD7-7B2B-4B49-935D-12051A4AC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090C-70D4-426E-BCF0-00B6257D1B09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ECD7-7B2B-4B49-935D-12051A4AC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090C-70D4-426E-BCF0-00B6257D1B09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ECD7-7B2B-4B49-935D-12051A4AC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090C-70D4-426E-BCF0-00B6257D1B09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ECD7-7B2B-4B49-935D-12051A4AC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090C-70D4-426E-BCF0-00B6257D1B09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ECD7-7B2B-4B49-935D-12051A4AC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090C-70D4-426E-BCF0-00B6257D1B09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ECD7-7B2B-4B49-935D-12051A4AC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090C-70D4-426E-BCF0-00B6257D1B09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ECD7-7B2B-4B49-935D-12051A4AC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090C-70D4-426E-BCF0-00B6257D1B09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ECD7-7B2B-4B49-935D-12051A4AC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090C-70D4-426E-BCF0-00B6257D1B09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ECD7-7B2B-4B49-935D-12051A4AC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5090C-70D4-426E-BCF0-00B6257D1B09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ECD7-7B2B-4B49-935D-12051A4AC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8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3027\Desktop\Слайды для семейного концерта\1. Пти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7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3027\Desktop\Слайды для семейного концерта\10. Колыбельная медведицы.jpg"/>
          <p:cNvPicPr>
            <a:picLocks noChangeAspect="1" noChangeArrowheads="1"/>
          </p:cNvPicPr>
          <p:nvPr/>
        </p:nvPicPr>
        <p:blipFill rotWithShape="1">
          <a:blip r:embed="rId2" cstate="print"/>
          <a:srcRect l="15905" t="-1674" r="17097"/>
          <a:stretch/>
        </p:blipFill>
        <p:spPr bwMode="auto">
          <a:xfrm>
            <a:off x="1139788" y="-99392"/>
            <a:ext cx="9912424" cy="6950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B88AE"/>
            </a:gs>
            <a:gs pos="71000">
              <a:srgbClr val="085895"/>
            </a:gs>
            <a:gs pos="16000">
              <a:srgbClr val="6787A9"/>
            </a:gs>
            <a:gs pos="19000">
              <a:srgbClr val="1C6AA0"/>
            </a:gs>
            <a:gs pos="73000">
              <a:srgbClr val="7B5C07"/>
            </a:gs>
            <a:gs pos="100000">
              <a:srgbClr val="8566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3027\Desktop\Слайды для семейного концерта\11. Яблоч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427" y="0"/>
            <a:ext cx="60791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E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3027\Desktop\Слайды для семейного концерта\12. Ветер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728" y="-3413"/>
            <a:ext cx="10992544" cy="6855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3027\Desktop\Слайды для семейного концерта\13. Наш сос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4" y="-1"/>
            <a:ext cx="6048672" cy="6894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3027\Desktop\Слайды для семейного концерта\14. Лунная р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728" y="-1"/>
            <a:ext cx="10992544" cy="6870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3027\Desktop\Слайды для семейного концерта\15. Лунная р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5620" y="8620"/>
            <a:ext cx="6840760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B3001"/>
            </a:gs>
            <a:gs pos="100000">
              <a:srgbClr val="F4D0A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3027\Desktop\Слайды для семейного концерта\16. Берез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449" y="0"/>
            <a:ext cx="103031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3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3027\Desktop\Слайды для семейного концерта\18. Берез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671" y="0"/>
            <a:ext cx="9932659" cy="6875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3027\Desktop\Слайды для семейного концерта\19. Берез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4"/>
            <a:ext cx="12194033" cy="6859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8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3027\Desktop\Слайды для семейного концерта\2. Экос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720" y="0"/>
            <a:ext cx="11136560" cy="6893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A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3027\Desktop\Слайды для семейного концерта\3. Танец дикар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480" y="0"/>
            <a:ext cx="9361040" cy="6848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4E5"/>
            </a:gs>
            <a:gs pos="44000">
              <a:srgbClr val="BDCFEB"/>
            </a:gs>
            <a:gs pos="100000">
              <a:srgbClr val="E0E8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3027\Desktop\Слайды для семейного концерта\4. Полька.jpg"/>
          <p:cNvPicPr>
            <a:picLocks noChangeAspect="1" noChangeArrowheads="1"/>
          </p:cNvPicPr>
          <p:nvPr/>
        </p:nvPicPr>
        <p:blipFill rotWithShape="1">
          <a:blip r:embed="rId2" cstate="print"/>
          <a:srcRect l="14174" r="13386"/>
          <a:stretch/>
        </p:blipFill>
        <p:spPr bwMode="auto">
          <a:xfrm>
            <a:off x="2783632" y="3867"/>
            <a:ext cx="6624736" cy="6858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F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3027\Desktop\Слайды для семейного концерта\5. Шарма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979" y="0"/>
            <a:ext cx="10158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3027\Desktop\Слайды для семейного концерта\6. Роберт Джонс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A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3027\Desktop\Слайды для семейного концерта\7. Роман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684" y="0"/>
            <a:ext cx="10974633" cy="6860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A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3027\Desktop\Слайды для семейного концерта\8. Роман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768" y="0"/>
            <a:ext cx="10272464" cy="6877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6A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3027\Desktop\Слайды для семейного концерта\9. Роман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768" y="0"/>
            <a:ext cx="10272464" cy="6848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U3027</dc:creator>
  <cp:lastModifiedBy>Алексей Жарков</cp:lastModifiedBy>
  <cp:revision>20</cp:revision>
  <dcterms:created xsi:type="dcterms:W3CDTF">2022-04-09T15:23:41Z</dcterms:created>
  <dcterms:modified xsi:type="dcterms:W3CDTF">2022-04-11T12:59:52Z</dcterms:modified>
</cp:coreProperties>
</file>