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2"/>
  </p:handoutMasterIdLst>
  <p:sldIdLst>
    <p:sldId id="256" r:id="rId5"/>
    <p:sldId id="276" r:id="rId6"/>
    <p:sldId id="260" r:id="rId7"/>
    <p:sldId id="261" r:id="rId8"/>
    <p:sldId id="262" r:id="rId9"/>
    <p:sldId id="26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FFC"/>
    <a:srgbClr val="97EAFB"/>
    <a:srgbClr val="97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3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43CB-B768-41E0-9FBE-91E76D71338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947-BB5E-4C61-BA50-1045C0442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48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37038" y="1107661"/>
            <a:ext cx="9931178" cy="2955456"/>
          </a:xfrm>
        </p:spPr>
        <p:txBody>
          <a:bodyPr/>
          <a:lstStyle/>
          <a:p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«Ручной труд как средство развития мелкой моторики»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017" y="0"/>
            <a:ext cx="7065377" cy="1994055"/>
          </a:xfrm>
        </p:spPr>
        <p:txBody>
          <a:bodyPr>
            <a:normAutofit/>
          </a:bodyPr>
          <a:lstStyle/>
          <a:p>
            <a:r>
              <a:rPr lang="ru-RU" sz="4800" b="1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</a:t>
            </a:r>
            <a:endParaRPr lang="ru-RU" sz="4800" b="1" spc="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41" y="1617364"/>
            <a:ext cx="11481683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Цель:</a:t>
            </a:r>
            <a:r>
              <a:rPr lang="ru-RU" sz="2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повышение уровня значимости для родителей развития мелкой моторики рук детей 6-7 для лет с нарушением зрения.</a:t>
            </a:r>
            <a:endParaRPr lang="ru-RU" sz="2000" b="1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Задачи: </a:t>
            </a:r>
            <a:endParaRPr lang="ru-RU" sz="2000" b="1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раскрыть понятие мелкой моторики и ручного труда, их значимости для детей с нарушением зрения;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smtClean="0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000" dirty="0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со средствами развития мелкой моторики.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мастер-класс для родителей по изготовлению средств развития </a:t>
            </a:r>
            <a:r>
              <a:rPr lang="ru-RU" sz="2000" dirty="0" err="1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мелкомоторных</a:t>
            </a:r>
            <a:r>
              <a:rPr lang="ru-RU" sz="2000" dirty="0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навыков.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18181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опрос по итогам собрания.</a:t>
            </a:r>
            <a:endParaRPr lang="ru-RU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54" y="0"/>
            <a:ext cx="6993789" cy="23910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66" y="198516"/>
            <a:ext cx="7065377" cy="1994055"/>
          </a:xfrm>
        </p:spPr>
        <p:txBody>
          <a:bodyPr>
            <a:normAutofit/>
          </a:bodyPr>
          <a:lstStyle/>
          <a:p>
            <a:r>
              <a:rPr lang="ru-RU" sz="40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мелкая моторика?</a:t>
            </a:r>
            <a:endParaRPr lang="ru-RU" sz="40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9441595" y="752717"/>
            <a:ext cx="677073" cy="7027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2975" y="3027618"/>
            <a:ext cx="74265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Мелкая моторика — 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совокупность скоординированных действий человека, направленных на выполнение точных мелких движений кистями и пальцами рук и ног.</a:t>
            </a:r>
          </a:p>
        </p:txBody>
      </p:sp>
      <p:pic>
        <p:nvPicPr>
          <p:cNvPr id="1032" name="Picture 8" descr="https://fsd.multiurok.ru/html/2019/07/08/s_5d233641c24ee/1182012_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9" y="2335162"/>
            <a:ext cx="3940294" cy="3967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975" y="986061"/>
            <a:ext cx="926919" cy="8915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799" y="813592"/>
            <a:ext cx="11112844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выполнять мелкие движения с предметами развивается в старшем дошкольном возрасте, именно к 6–7 годам в основном заканчивается созревание соответствующих зон головного мозга, развитие мелких мышц.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5.infourok.ru/uploads/ex/0a09/00171478-730e1a53/hello_html_118fb4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3" y="2371871"/>
            <a:ext cx="3912664" cy="25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4.userapi.com/wIbZjBcg62HTiZLSK_LxxS0DFWSooNaIjbEUvQ/dQ_Bl_sZcX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9" y="3137990"/>
            <a:ext cx="3716209" cy="27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5.infourok.ru/uploads/ex/0c4a/00020819-6cfde49b/hello_html_m6ae9b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50" y="2211265"/>
            <a:ext cx="4004533" cy="26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92" y="44352"/>
            <a:ext cx="7905037" cy="2278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692" y="372556"/>
            <a:ext cx="7313857" cy="2098795"/>
          </a:xfrm>
        </p:spPr>
        <p:txBody>
          <a:bodyPr>
            <a:normAutofit/>
          </a:bodyPr>
          <a:lstStyle/>
          <a:p>
            <a:r>
              <a:rPr lang="ru-RU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такое ручной труд?</a:t>
            </a:r>
            <a:endParaRPr lang="ru-RU" sz="4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3461" y="2471351"/>
            <a:ext cx="75043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u="sng" spc="6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Ручной труд —</a:t>
            </a:r>
            <a:r>
              <a:rPr lang="ru-RU" sz="2400" u="sng" spc="6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u="sng" spc="600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работа ребенка с различными материалами, в процессе которой он создает полезные и эстетически значимые предметы и изделия для украшения быта.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Ручной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 в детском саду способствует развитию самых разных умений и навыков, влияет на умственное и эстетическое воспитание ребенка.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 главных задач, которые решает ручной труд — это развитие мелкой моторики рук.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oddt.odes.obr55.ru/files/2016/06/1023469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" y="3252935"/>
            <a:ext cx="4268094" cy="26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03" y="84175"/>
            <a:ext cx="7755600" cy="2119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332" y="2203269"/>
            <a:ext cx="5605670" cy="24728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-Работа </a:t>
            </a:r>
            <a:r>
              <a:rPr lang="ru-RU" sz="2400" dirty="0">
                <a:latin typeface="Book Antiqua" panose="02040602050305030304" pitchFamily="18" charset="0"/>
              </a:rPr>
              <a:t>с тканью, нитками </a:t>
            </a:r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-Работа </a:t>
            </a:r>
            <a:r>
              <a:rPr lang="ru-RU" sz="2400" dirty="0">
                <a:latin typeface="Book Antiqua" panose="02040602050305030304" pitchFamily="18" charset="0"/>
              </a:rPr>
              <a:t>с природным материалом 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-Работа </a:t>
            </a:r>
            <a:r>
              <a:rPr lang="ru-RU" sz="2400" dirty="0">
                <a:latin typeface="Book Antiqua" panose="02040602050305030304" pitchFamily="18" charset="0"/>
              </a:rPr>
              <a:t>с бумагой, картоном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-Работа </a:t>
            </a:r>
            <a:r>
              <a:rPr lang="ru-RU" sz="2400" dirty="0">
                <a:latin typeface="Book Antiqua" panose="02040602050305030304" pitchFamily="18" charset="0"/>
              </a:rPr>
              <a:t>с бросовым и искусственным материалом 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-Работа </a:t>
            </a:r>
            <a:r>
              <a:rPr lang="ru-RU" sz="2400" dirty="0">
                <a:latin typeface="Book Antiqua" panose="02040602050305030304" pitchFamily="18" charset="0"/>
              </a:rPr>
              <a:t>с тестом, глиной.</a:t>
            </a:r>
            <a:br>
              <a:rPr lang="ru-RU" sz="2400" dirty="0">
                <a:latin typeface="Book Antiqua" panose="02040602050305030304" pitchFamily="18" charset="0"/>
              </a:rPr>
            </a:b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9703955" y="419340"/>
            <a:ext cx="581024" cy="6030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5391" y="583275"/>
            <a:ext cx="72038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Содержание </a:t>
            </a:r>
            <a:r>
              <a:rPr lang="ru-RU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ручного </a:t>
            </a:r>
            <a:r>
              <a:rPr lang="ru-RU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труда дошкольников составляют:</a:t>
            </a:r>
            <a:r>
              <a:rPr lang="ru-RU" spc="300" dirty="0"/>
              <a:t/>
            </a:r>
            <a:br>
              <a:rPr lang="ru-RU" spc="300" dirty="0"/>
            </a:br>
            <a:endParaRPr lang="ru-RU" spc="300" dirty="0"/>
          </a:p>
        </p:txBody>
      </p:sp>
      <p:pic>
        <p:nvPicPr>
          <p:cNvPr id="2050" name="Picture 2" descr="https://melkie.net/wp-content/uploads/2018/10/post_5baccf63d69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" y="2641415"/>
            <a:ext cx="3086147" cy="231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aam.ru/upload/blogs/b28f25ac3f06b3c9fc728480052861de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47" y="3672306"/>
            <a:ext cx="2981649" cy="2236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otovluskshkole.ru/wp-content/uploads/2020/02/konstruirovanie-iz-bumagi-v-podgotovitelnoj-grupp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13" y="4676125"/>
            <a:ext cx="3519310" cy="1980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73532" y="1619853"/>
            <a:ext cx="6574972" cy="1872284"/>
          </a:xfrm>
        </p:spPr>
        <p:txBody>
          <a:bodyPr/>
          <a:lstStyle/>
          <a:p>
            <a:r>
              <a:rPr lang="ru-RU" b="1" spc="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b="1" spc="6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A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A68992-FB01-46EC-96E7-BA7DDB88A2F3}" vid="{769D90C4-29B9-4898-92B2-6141D005D6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437E90-8AFE-4137-B07C-618C80369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231DFE-ADDA-40FD-A6A5-EFD850C1BD29}">
  <ds:schemaRefs>
    <ds:schemaRef ds:uri="http://schemas.microsoft.com/office/infopath/2007/PartnerControls"/>
    <ds:schemaRef ds:uri="http://www.w3.org/XML/1998/namespace"/>
    <ds:schemaRef ds:uri="http://purl.org/dc/terms/"/>
    <ds:schemaRef ds:uri="2547570a-e5f4-4946-a4c3-82580e42479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6ee78bd2-4339-4042-adc0-bcc646419980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BE33EC6-7D6C-4AA5-A9D5-3E5B46E49B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со школьными принадлежностями</Template>
  <TotalTime>0</TotalTime>
  <Words>131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Book Antiqua</vt:lpstr>
      <vt:lpstr>Bookman Old Style</vt:lpstr>
      <vt:lpstr>Calibri</vt:lpstr>
      <vt:lpstr>Calibri Light</vt:lpstr>
      <vt:lpstr>Comic Sans MS</vt:lpstr>
      <vt:lpstr>Symbol</vt:lpstr>
      <vt:lpstr>Times New Roman</vt:lpstr>
      <vt:lpstr>Тема Office</vt:lpstr>
      <vt:lpstr>«Ручной труд как средство развития мелкой моторики»</vt:lpstr>
      <vt:lpstr>Цель и задачи </vt:lpstr>
      <vt:lpstr>Что такое мелкая моторика?</vt:lpstr>
      <vt:lpstr>Презентация PowerPoint</vt:lpstr>
      <vt:lpstr>Что такое ручной труд?</vt:lpstr>
      <vt:lpstr>-Работа с тканью, нитками  -Работа с природным материалом  -Работа с бумагой, картоном -Работа с бросовым и искусственным материалом  -Работа с тестом, глиной.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2022-02-28T23:04:50Z</dcterms:created>
  <dcterms:modified xsi:type="dcterms:W3CDTF">2022-03-01T09:30:47Z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