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11A49-193D-48CD-8C2E-EFAA9B62E869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5F995-17D4-42FB-9975-C1022D2E8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5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5F995-17D4-42FB-9975-C1022D2E81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1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8172400" cy="6858000"/>
          </a:xfrm>
        </p:spPr>
        <p:txBody>
          <a:bodyPr>
            <a:normAutofit/>
          </a:bodyPr>
          <a:lstStyle/>
          <a:p>
            <a:pPr algn="ctr"/>
            <a:endParaRPr lang="en-US" sz="2000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endParaRPr lang="en-US" sz="2000" b="1" dirty="0" smtClean="0"/>
          </a:p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работа по теме: «Можно ли считать мир геометрически правильным?»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/>
              <a:t> </a:t>
            </a:r>
            <a:endParaRPr lang="ru-RU" sz="3000" dirty="0"/>
          </a:p>
          <a:p>
            <a:pPr algn="r"/>
            <a:endParaRPr lang="en-US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 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935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ru-RU" dirty="0" smtClean="0"/>
          </a:p>
          <a:p>
            <a:pPr marL="82296" indent="0" algn="ctr">
              <a:buNone/>
            </a:pPr>
            <a:endParaRPr lang="ru-RU" dirty="0"/>
          </a:p>
          <a:p>
            <a:pPr marL="82296" indent="0" algn="ctr">
              <a:buNone/>
            </a:pPr>
            <a:endParaRPr lang="ru-RU" dirty="0" smtClean="0"/>
          </a:p>
          <a:p>
            <a:pPr marL="82296" indent="0" algn="ctr">
              <a:buNone/>
            </a:pPr>
            <a:r>
              <a:rPr lang="ru-RU" sz="4400" b="1" dirty="0" smtClean="0"/>
              <a:t>Спасибо </a:t>
            </a:r>
            <a:r>
              <a:rPr lang="ru-RU" sz="4400" b="1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3164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858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dirty="0" smtClean="0"/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Данная работа даёт возможность посмотреть на наш мир по иному, увидеть красоту геометрии в жизни человека, в окружающей нас природе, поэтому она актуальна.</a:t>
            </a:r>
          </a:p>
          <a:p>
            <a:pPr marL="82296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Цель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Выявление в повседневной жизни и в природе примеров, доказывающих геометрическую правильность мира.</a:t>
            </a:r>
          </a:p>
          <a:p>
            <a:pPr marL="82296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Изучить специальную литературу по теме исследования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Оценить красоту геометрии в природе и архитектуре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Обобщить материалы работы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94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Египетские пирамиды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7088542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66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Великие учёные математики: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8051"/>
            <a:ext cx="8100392" cy="56612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Евклид Александрийский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Рене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Декарт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325−265 лет до н.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dirty="0" smtClean="0"/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1596−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1650)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29" y="1402935"/>
            <a:ext cx="3168352" cy="401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1862"/>
            <a:ext cx="3191882" cy="396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09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Великие учёные математики: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961" y="1275509"/>
            <a:ext cx="7645727" cy="497289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82296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82296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82296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Пифагор                                      Карл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Фридрих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Гаусс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(569−475 лет до н. 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1777−1855)</a:t>
            </a:r>
          </a:p>
          <a:p>
            <a:pPr marL="82296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61" y="1275509"/>
            <a:ext cx="32131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6" y="1275509"/>
            <a:ext cx="3561466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42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геометрии в XXI веке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47" y="1307023"/>
            <a:ext cx="381642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4057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0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5544616" cy="310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33044"/>
            <a:ext cx="5832648" cy="328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45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496855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7"/>
            <a:ext cx="5616624" cy="325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33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Геометрия в повседневной жизни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9740"/>
            <a:ext cx="3689040" cy="245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78042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69611"/>
            <a:ext cx="2755241" cy="275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59" y="3922204"/>
            <a:ext cx="2916324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630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</TotalTime>
  <Words>143</Words>
  <Application>Microsoft Office PowerPoint</Application>
  <PresentationFormat>Экран (4:3)</PresentationFormat>
  <Paragraphs>56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Египетские пирамиды</vt:lpstr>
      <vt:lpstr>Великие учёные математики:</vt:lpstr>
      <vt:lpstr>Великие учёные математики:</vt:lpstr>
      <vt:lpstr>Значение геометрии в XXI веке</vt:lpstr>
      <vt:lpstr>Презентация PowerPoint</vt:lpstr>
      <vt:lpstr>Презентация PowerPoint</vt:lpstr>
      <vt:lpstr>Геометрия в повседневной жизни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10</cp:revision>
  <dcterms:created xsi:type="dcterms:W3CDTF">2021-12-21T11:50:42Z</dcterms:created>
  <dcterms:modified xsi:type="dcterms:W3CDTF">2022-08-22T03:52:49Z</dcterms:modified>
</cp:coreProperties>
</file>