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0" r:id="rId14"/>
    <p:sldId id="271" r:id="rId15"/>
    <p:sldId id="276" r:id="rId16"/>
    <p:sldId id="277" r:id="rId17"/>
    <p:sldId id="279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071678"/>
            <a:ext cx="774185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Организация работы</a:t>
            </a:r>
          </a:p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одарёнными 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детьми 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через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внеурочную деятельность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357166"/>
            <a:ext cx="5920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Муниципальное бюджетное учреждение </a:t>
            </a:r>
          </a:p>
          <a:p>
            <a:pPr algn="ctr"/>
            <a:r>
              <a:rPr lang="ru-RU" b="1" i="1" dirty="0" smtClean="0"/>
              <a:t>«Средняя общеобразовательная школа №118»</a:t>
            </a:r>
          </a:p>
          <a:p>
            <a:pPr algn="ctr"/>
            <a:r>
              <a:rPr lang="ru-RU" b="1" i="1" dirty="0" smtClean="0"/>
              <a:t>города Барнаула</a:t>
            </a:r>
            <a:endParaRPr lang="ru-RU" b="1" i="1" dirty="0"/>
          </a:p>
        </p:txBody>
      </p:sp>
      <p:pic>
        <p:nvPicPr>
          <p:cNvPr id="1331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00504"/>
            <a:ext cx="3286116" cy="21907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57686" y="4786322"/>
            <a:ext cx="4442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Сообщение подготовила:</a:t>
            </a:r>
          </a:p>
          <a:p>
            <a:r>
              <a:rPr lang="ru-RU" b="1" i="1" dirty="0" smtClean="0"/>
              <a:t>Кожемякина Оксана Васильевна,</a:t>
            </a:r>
          </a:p>
          <a:p>
            <a:r>
              <a:rPr lang="ru-RU" b="1" i="1" dirty="0" smtClean="0"/>
              <a:t>учитель начальных классов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6143644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Барнаул, </a:t>
            </a:r>
            <a:r>
              <a:rPr lang="ru-RU" b="1" i="1" dirty="0" smtClean="0"/>
              <a:t>2022</a:t>
            </a:r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642918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Урок математики 1 класс</a:t>
            </a:r>
          </a:p>
          <a:p>
            <a:r>
              <a:rPr lang="ru-RU" sz="2800" b="1" dirty="0" smtClean="0"/>
              <a:t>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Прибавление числа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1928802"/>
            <a:ext cx="7178312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шаг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Открытие новых знаний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(подтверждение или опровержение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гипотез)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642918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Урок математики 1 класс</a:t>
            </a:r>
          </a:p>
          <a:p>
            <a:r>
              <a:rPr lang="ru-RU" sz="2800" b="1" dirty="0" smtClean="0"/>
              <a:t>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Прибавление числа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928794" y="4714884"/>
            <a:ext cx="671517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 сложения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Добавим к числу до 10.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Добавим к 10 остаток.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785926"/>
            <a:ext cx="836639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Способы сложения: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 </a:t>
            </a:r>
            <a:r>
              <a:rPr lang="ru-RU" sz="3600" b="1" dirty="0" smtClean="0"/>
              <a:t>фишки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линейка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состав чисел/таблица сложения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/>
              <a:t> по частям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642918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Урок математики 1 класс</a:t>
            </a:r>
          </a:p>
          <a:p>
            <a:r>
              <a:rPr lang="ru-RU" sz="2800" b="1" dirty="0" smtClean="0"/>
              <a:t>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Прибавление числа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572140"/>
            <a:ext cx="1500198" cy="1000132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2910" y="2285992"/>
            <a:ext cx="65722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в группах.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6+5 = 6+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7+5= 7+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642918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Урок математики 1 класс</a:t>
            </a:r>
          </a:p>
          <a:p>
            <a:r>
              <a:rPr lang="ru-RU" sz="2800" b="1" dirty="0" smtClean="0"/>
              <a:t>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Прибавление числа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85786" y="2428868"/>
            <a:ext cx="71206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шаг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Обобщение информации,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представление  результатов».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571480"/>
            <a:ext cx="61436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Специфика исследовательской работы 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3200" b="1" dirty="0" smtClean="0"/>
              <a:t>увлечь и “заразить” детей, показать им значимость их деятельности и вселить уверенность в своих силах, а так же привлечь родителей к участию в школьных делах своего ребёнка. 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1071546"/>
            <a:ext cx="807249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курс внеурочной деятельности</a:t>
            </a:r>
          </a:p>
          <a:p>
            <a:pPr algn="ctr"/>
            <a:r>
              <a:rPr lang="ru-RU" sz="3200" b="1" dirty="0" smtClean="0"/>
              <a:t>«Я – исследователь» </a:t>
            </a:r>
          </a:p>
          <a:p>
            <a:pPr algn="ctr"/>
            <a:r>
              <a:rPr lang="ru-RU" sz="3200" b="1" dirty="0" smtClean="0"/>
              <a:t>(</a:t>
            </a:r>
            <a:r>
              <a:rPr lang="ru-RU" sz="2800" b="1" dirty="0" smtClean="0"/>
              <a:t>программа А. И.Савенкова)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тренировочные             самостоятельные</a:t>
            </a:r>
          </a:p>
          <a:p>
            <a:pPr algn="ctr"/>
            <a:r>
              <a:rPr lang="ru-RU" sz="2800" b="1" dirty="0" smtClean="0"/>
              <a:t>занятия                            исследования                       </a:t>
            </a:r>
            <a:endParaRPr lang="ru-RU" sz="3200" b="1" dirty="0" smtClean="0"/>
          </a:p>
          <a:p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571736" y="2786058"/>
            <a:ext cx="1785950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9124" y="2786058"/>
            <a:ext cx="2000264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1857364"/>
            <a:ext cx="46926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 1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темы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0004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Тренировочные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занятия 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437" y="2571744"/>
            <a:ext cx="88925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 2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цели исследования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 3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задач исследования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 4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Сбор информации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 5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Обобщение полученных знаний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Шаг 6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Сообщение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мини-защита.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5072074"/>
            <a:ext cx="2250297" cy="15001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571612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«Нет детей одарённых и неодарённых, талантливых и обычных. Одарены, талантливы все без исключения дети». </a:t>
            </a:r>
          </a:p>
          <a:p>
            <a:pPr algn="r"/>
            <a:r>
              <a:rPr lang="ru-RU" sz="3200" b="1" i="1" dirty="0" smtClean="0"/>
              <a:t>В. А. Сухомлинский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pic>
        <p:nvPicPr>
          <p:cNvPr id="7170" name="Picture 2" descr="https://avatars.mds.yandex.net/get-pdb/1981904/53a54df0-7d77-4152-9d29-7eff0ba7de56/s1200?webp=fal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285860"/>
            <a:ext cx="6215106" cy="4661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5072074"/>
            <a:ext cx="2250297" cy="15001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571612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«Нет детей одарённых и неодарённых, талантливых и обычных. Одарены, талантливы все без исключения дети». </a:t>
            </a:r>
          </a:p>
          <a:p>
            <a:pPr algn="r"/>
            <a:r>
              <a:rPr lang="ru-RU" sz="3200" b="1" i="1" dirty="0" smtClean="0"/>
              <a:t>В. А. Сухомлинский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714356"/>
            <a:ext cx="854695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процесс поиска неизвестного, новых знаний,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один из видов познавательной деятельности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человека.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7158" y="2786058"/>
            <a:ext cx="79578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исследовательской деятельности: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дать ученику возможность развивать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 в самостоятельной творческой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деятельности, с учётом индивидуальных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способностей и склонностей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572140"/>
            <a:ext cx="1500198" cy="1000132"/>
          </a:xfrm>
          <a:prstGeom prst="rect">
            <a:avLst/>
          </a:prstGeom>
          <a:noFill/>
        </p:spPr>
      </p:pic>
      <p:pic>
        <p:nvPicPr>
          <p:cNvPr id="5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0"/>
            <a:ext cx="2643207" cy="881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428604"/>
            <a:ext cx="8831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основе исследовательской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 лежат: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-развитие познавательных умений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навыков учащихся;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ориентироваться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нформационном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пространстве;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самостоятельно конструировать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 знания;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интегрировать знания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различных областей наук;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-умение критически мыслить.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00034" y="1357298"/>
            <a:ext cx="747948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работы над исследованием: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темы.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Постановка цели и задач.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Гипотеза исследования.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исследования.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к защите и защита работы.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143512"/>
            <a:ext cx="1500198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42976" y="3357562"/>
            <a:ext cx="67151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5+3             6+5            7+5        7+2          7+1      4+3       5+4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357430"/>
            <a:ext cx="51491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1 шаг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«Выбор темы»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000108"/>
            <a:ext cx="54793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Урок математики 1 класс</a:t>
            </a:r>
          </a:p>
          <a:p>
            <a:r>
              <a:rPr lang="ru-RU" sz="2800" b="1" dirty="0" smtClean="0"/>
              <a:t>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Прибавление числа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357826"/>
            <a:ext cx="1500198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1928802"/>
            <a:ext cx="756553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шаг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Постановка цели  урока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 определяют цель урока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узнать как прибавлять число 5,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есть переход через разряд.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научится прибавлять число 5,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есть переход через разряд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642918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Урок математики 1 класс</a:t>
            </a:r>
          </a:p>
          <a:p>
            <a:r>
              <a:rPr lang="ru-RU" sz="2800" b="1" dirty="0" smtClean="0"/>
              <a:t>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Прибавление числа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572140"/>
            <a:ext cx="1500198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pic>
        <p:nvPicPr>
          <p:cNvPr id="3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2285992"/>
            <a:ext cx="8213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шаг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Планирование деятельности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642918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Урок математики 1 класс</a:t>
            </a:r>
          </a:p>
          <a:p>
            <a:r>
              <a:rPr lang="ru-RU" sz="2800" b="1" dirty="0" smtClean="0"/>
              <a:t>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Прибавление числа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357422" y="3929066"/>
            <a:ext cx="3929090" cy="1287472"/>
            <a:chOff x="2000232" y="3500438"/>
            <a:chExt cx="3929090" cy="1287472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2000232" y="4786322"/>
              <a:ext cx="150019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3178959" y="4464851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500430" y="4143380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4464843" y="3821909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786314" y="3500438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857488" y="4429132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43372" y="3714752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3143248"/>
            <a:ext cx="55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К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buratino6.caduk.ru/images/fgos_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643207" cy="8814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642918"/>
            <a:ext cx="557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Урок математики 1 класс</a:t>
            </a:r>
          </a:p>
          <a:p>
            <a:r>
              <a:rPr lang="ru-RU" sz="2800" b="1" dirty="0" smtClean="0"/>
              <a:t>Тема: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Прибавление числа 5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http://i0.wp.com/gazetabalabanovo.ru/wp-content/uploads/2017/08/%D0%BE%D0%B4%D0%B0%D1%80%D0%B5%D0%BD%D1%8B%D0%B5-%D0%B4%D0%B5%D1%82%D0%B82-765x5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5572140"/>
            <a:ext cx="1500198" cy="100013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2714620"/>
            <a:ext cx="7000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шаг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Выдвижение гипотезы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494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учитель</cp:lastModifiedBy>
  <cp:revision>14</cp:revision>
  <dcterms:created xsi:type="dcterms:W3CDTF">2020-03-22T10:24:13Z</dcterms:created>
  <dcterms:modified xsi:type="dcterms:W3CDTF">2022-08-25T02:08:54Z</dcterms:modified>
</cp:coreProperties>
</file>