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27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63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374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640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501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48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35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48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6164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022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186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F0BE-2356-4486-A552-78FBE68A8F2B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2384A-B72E-47B7-8D32-F8E7A3DE6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479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74145" y="4572001"/>
            <a:ext cx="9144000" cy="2387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 descr="https://cf.ppt-online.org/files/slide/p/PBNizYn8UrCmWda9ShRlV3vxgKAQX2DfGbMZ6c/slid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720" y="-55562"/>
            <a:ext cx="97536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21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https://myslide.ru/documents_7/1387f3f51956d129f0e886de434a982b/img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772" y="62563"/>
            <a:ext cx="9060583" cy="6795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73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 descr="https://myslide.ru/documents_7/1387f3f51956d129f0e886de434a982b/img6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721" y="136476"/>
            <a:ext cx="8596558" cy="6447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8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 descr="https://cf.ppt-online.org/files/slide/e/ETJRzfnoBxQlGkDMIueVAtr5Ov2L0HPYgcUsa3/slide-1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15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982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2542" y="6394154"/>
            <a:ext cx="10468457" cy="133379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1056" y="447000"/>
            <a:ext cx="11089943" cy="435133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When was the last time you went shopping</a:t>
            </a:r>
            <a:r>
              <a:rPr lang="ru-RU" sz="4400" b="1" dirty="0" smtClean="0">
                <a:solidFill>
                  <a:srgbClr val="002060"/>
                </a:solidFill>
              </a:rPr>
              <a:t>? </a:t>
            </a:r>
            <a:endParaRPr lang="ru-RU" sz="44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https://www.kindpng.com/picc/m/9-94159_online-shopping-shopping-bag-cartoon-shopping-bag-clip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8842" y="1236178"/>
            <a:ext cx="6632331" cy="5382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285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6455" y="4836599"/>
            <a:ext cx="5107455" cy="91782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012" y="485261"/>
            <a:ext cx="11599460" cy="4351338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Last week Ann went shopping and she bought a beautiful dress.</a:t>
            </a:r>
            <a:endParaRPr lang="ru-RU" sz="4400" b="1" dirty="0">
              <a:solidFill>
                <a:srgbClr val="002060"/>
              </a:solidFill>
            </a:endParaRPr>
          </a:p>
        </p:txBody>
      </p:sp>
      <p:pic>
        <p:nvPicPr>
          <p:cNvPr id="2050" name="Picture 2" descr="https://thumbs.dreamstime.com/b/%D1%83%D0%BB%D1%8B%D0%B1%D0%B0%D1%8F%D1%81%D1%8C-%D0%BC%D0%BE%D0%BB%D0%BE%D0%B4%D0%B0%D1%8F-%D1%81%D0%B5%D0%BA%D1%81%D1%83%D0%B0%D0%BB%D1%8C%D0%BD%D0%B0%D1%8F-%D0%B6%D0%B5%D0%BD%D1%89%D0%B8%D0%BD%D0%B0-%D1%81-%D1%85%D0%BE%D0%B7%D1%8F%D0%B9%D1%81%D1%82%D0%B2%D0%B5%D0%BD%D0%BD%D1%8B%D0%BC%D0%B8-%D1%81%D1%83%D0%BC%D0%BA%D0%B0%D0%BC%D0%B8-%D0%B2-2070954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126" y="1760563"/>
            <a:ext cx="5276142" cy="415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3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481" y="187704"/>
            <a:ext cx="6562297" cy="6472404"/>
          </a:xfrm>
        </p:spPr>
      </p:pic>
    </p:spTree>
    <p:extLst>
      <p:ext uri="{BB962C8B-B14F-4D97-AF65-F5344CB8AC3E}">
        <p14:creationId xmlns:p14="http://schemas.microsoft.com/office/powerpoint/2010/main" val="273961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063" y="5000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Last week Ann went shopping and she bought a beautiful dress</a:t>
            </a:r>
            <a:r>
              <a:rPr lang="en-US" b="1" dirty="0" smtClean="0">
                <a:solidFill>
                  <a:srgbClr val="002060"/>
                </a:solidFill>
              </a:rPr>
              <a:t>. She needed it.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https://thumbs.dreamstime.com/b/%D1%83%D0%BB%D1%8B%D0%B1%D0%B0%D1%8F%D1%81%D1%8C-%D0%BC%D0%BE%D0%BB%D0%BE%D0%B4%D0%B0%D1%8F-%D1%81%D0%B5%D0%BA%D1%81%D1%83%D0%B0%D0%BB%D1%8C%D0%BD%D0%B0%D1%8F-%D0%B6%D0%B5%D0%BD%D1%89%D0%B8%D0%BD%D0%B0-%D1%81-%D1%85%D0%BE%D0%B7%D1%8F%D0%B9%D1%81%D1%82%D0%B2%D0%B5%D0%BD%D0%BD%D1%8B%D0%BC%D0%B8-%D1%81%D1%83%D0%BC%D0%BA%D0%B0%D0%BC%D0%B8-%D0%B2-2070954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4126" y="1760563"/>
            <a:ext cx="5276142" cy="4154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260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527" y="651728"/>
            <a:ext cx="11458433" cy="1325563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002060"/>
                </a:solidFill>
              </a:rPr>
              <a:t>На прошлой неделе Анна ходила в магазин и купила красивый зонт. У каждого есть зонт осенью. </a:t>
            </a:r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https://thumbs.dreamstime.com/b/%D1%83%D0%BB%D1%8B%D0%B1%D0%B0%D1%8F%D1%81%D1%8C-%D0%BC%D0%BE%D0%BB%D0%BE%D0%B4%D0%B0%D1%8F-%D1%81%D0%B5%D0%BA%D1%81%D1%83%D0%B0%D0%BB%D1%8C%D0%BD%D0%B0%D1%8F-%D0%B6%D0%B5%D0%BD%D1%89%D0%B8%D0%BD%D0%B0-%D1%81-%D1%85%D0%BE%D0%B7%D1%8F%D0%B9%D1%81%D1%82%D0%B2%D0%B5%D0%BD%D0%BD%D1%8B%D0%BC%D0%B8-%D1%81%D1%83%D0%BC%D0%BA%D0%B0%D0%BC%D0%B8-%D0%B2-20709541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6492" y="2235059"/>
            <a:ext cx="5525508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0502" y="2538482"/>
            <a:ext cx="566382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i="1" dirty="0" smtClean="0">
                <a:solidFill>
                  <a:srgbClr val="FF0000"/>
                </a:solidFill>
              </a:rPr>
              <a:t>Last </a:t>
            </a:r>
            <a:r>
              <a:rPr lang="en-US" sz="4400" i="1" dirty="0" smtClean="0"/>
              <a:t>week Anna went  shopping and bought a beautiful umbrella. </a:t>
            </a:r>
            <a:r>
              <a:rPr lang="en-US" sz="4400" i="1" dirty="0" smtClean="0">
                <a:solidFill>
                  <a:srgbClr val="FF0000"/>
                </a:solidFill>
              </a:rPr>
              <a:t>Everyone else</a:t>
            </a:r>
            <a:r>
              <a:rPr lang="en-US" sz="4400" i="1" dirty="0" smtClean="0"/>
              <a:t> has an umbrella in the autumn.</a:t>
            </a:r>
            <a:endParaRPr lang="ru-RU" sz="4400" i="1" dirty="0"/>
          </a:p>
        </p:txBody>
      </p:sp>
    </p:spTree>
    <p:extLst>
      <p:ext uri="{BB962C8B-B14F-4D97-AF65-F5344CB8AC3E}">
        <p14:creationId xmlns:p14="http://schemas.microsoft.com/office/powerpoint/2010/main" val="185032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07692" y="39242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ex.2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07943" y="228965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Read the tittle of the text.</a:t>
            </a:r>
          </a:p>
          <a:p>
            <a:pPr marL="0" indent="0" algn="ctr">
              <a:buNone/>
            </a:pPr>
            <a:r>
              <a:rPr lang="en-US" sz="4800" dirty="0" smtClean="0"/>
              <a:t>What do you think it is about</a:t>
            </a:r>
            <a:r>
              <a:rPr lang="ru-RU" sz="4800" dirty="0" smtClean="0"/>
              <a:t>?</a:t>
            </a:r>
            <a:endParaRPr lang="en-US" sz="4800" dirty="0" smtClean="0"/>
          </a:p>
          <a:p>
            <a:pPr marL="0" indent="0" algn="ctr">
              <a:buNone/>
            </a:pPr>
            <a:r>
              <a:rPr lang="ru-RU" sz="4800" u="sng" dirty="0" smtClean="0">
                <a:solidFill>
                  <a:srgbClr val="FF0000"/>
                </a:solidFill>
              </a:rPr>
              <a:t>«</a:t>
            </a:r>
            <a:r>
              <a:rPr lang="en-US" sz="4800" u="sng" dirty="0" smtClean="0">
                <a:solidFill>
                  <a:srgbClr val="FF0000"/>
                </a:solidFill>
              </a:rPr>
              <a:t>CHOICES </a:t>
            </a:r>
          </a:p>
          <a:p>
            <a:pPr marL="0" indent="0" algn="ctr">
              <a:buNone/>
            </a:pPr>
            <a:r>
              <a:rPr lang="en-US" sz="4800" u="sng" dirty="0" smtClean="0">
                <a:solidFill>
                  <a:srgbClr val="FF0000"/>
                </a:solidFill>
              </a:rPr>
              <a:t>YOU MAKE THEM</a:t>
            </a:r>
            <a:r>
              <a:rPr lang="ru-RU" sz="4800" u="sng" dirty="0" smtClean="0">
                <a:solidFill>
                  <a:srgbClr val="FF0000"/>
                </a:solidFill>
              </a:rPr>
              <a:t>»</a:t>
            </a:r>
            <a:endParaRPr lang="ru-RU" sz="4800" u="sng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s://i.ebayimg.com/images/g/S34AAOSwCGRcq43Z/s-l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57" y="93698"/>
            <a:ext cx="381000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8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5030" y="4714351"/>
            <a:ext cx="10515600" cy="13255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4471" y="606694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This dress </a:t>
            </a:r>
            <a:r>
              <a:rPr lang="en-US" sz="4000" dirty="0" smtClean="0">
                <a:solidFill>
                  <a:srgbClr val="FF0000"/>
                </a:solidFill>
              </a:rPr>
              <a:t>fits</a:t>
            </a:r>
            <a:r>
              <a:rPr lang="en-US" sz="4000" dirty="0" smtClean="0"/>
              <a:t> me in size</a:t>
            </a:r>
            <a:r>
              <a:rPr lang="ru-RU" sz="4000" dirty="0" smtClean="0"/>
              <a:t>.</a:t>
            </a:r>
          </a:p>
          <a:p>
            <a:r>
              <a:rPr lang="en-US" sz="4000" dirty="0" smtClean="0"/>
              <a:t>The T-shirt </a:t>
            </a:r>
            <a:r>
              <a:rPr lang="en-US" sz="4000" dirty="0" smtClean="0">
                <a:solidFill>
                  <a:srgbClr val="FF0000"/>
                </a:solidFill>
              </a:rPr>
              <a:t>doesn't match </a:t>
            </a:r>
            <a:r>
              <a:rPr lang="en-US" sz="4000" dirty="0" smtClean="0"/>
              <a:t>your jacket. Too bright…</a:t>
            </a:r>
          </a:p>
          <a:p>
            <a:r>
              <a:rPr lang="en-US" sz="4000" dirty="0"/>
              <a:t>T</a:t>
            </a:r>
            <a:r>
              <a:rPr lang="en-US" sz="4000" dirty="0" smtClean="0"/>
              <a:t>his coat</a:t>
            </a:r>
            <a:r>
              <a:rPr lang="en-US" sz="4000" dirty="0" smtClean="0">
                <a:solidFill>
                  <a:srgbClr val="FF0000"/>
                </a:solidFill>
              </a:rPr>
              <a:t> suits </a:t>
            </a:r>
            <a:r>
              <a:rPr lang="en-US" sz="4000" dirty="0" smtClean="0"/>
              <a:t>you.</a:t>
            </a:r>
            <a:endParaRPr lang="ru-RU" sz="4000" dirty="0"/>
          </a:p>
        </p:txBody>
      </p:sp>
      <p:pic>
        <p:nvPicPr>
          <p:cNvPr id="6146" name="Picture 2" descr="https://avatars.mds.yandex.net/i?id=0a81877e2594db89b6e9b2f504b57af5-4271037-images-thumbs&amp;n=13&amp;exp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000" y="2191385"/>
            <a:ext cx="5044641" cy="44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21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https://myslide.ru/documents_7/1387f3f51956d129f0e886de434a982b/img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632" y="0"/>
            <a:ext cx="8934735" cy="6701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42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119</Words>
  <Application>Microsoft Office PowerPoint</Application>
  <PresentationFormat>Широкоэкранный</PresentationFormat>
  <Paragraphs>13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Last week Ann went shopping and she bought a beautiful dress. She needed it. </vt:lpstr>
      <vt:lpstr>На прошлой неделе Анна ходила в магазин и купила красивый зонт. У каждого есть зонт осенью. </vt:lpstr>
      <vt:lpstr>ex.2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reebool</dc:creator>
  <cp:lastModifiedBy>reebool</cp:lastModifiedBy>
  <cp:revision>4</cp:revision>
  <dcterms:created xsi:type="dcterms:W3CDTF">2022-04-04T05:57:26Z</dcterms:created>
  <dcterms:modified xsi:type="dcterms:W3CDTF">2022-04-04T06:26:02Z</dcterms:modified>
</cp:coreProperties>
</file>