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E4CA-CB53-4AC7-838D-8903AFA69D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6190-42D6-4097-B321-B6CCE9D20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6190-42D6-4097-B321-B6CCE9D201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1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8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3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1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2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1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C95A-3DD5-418A-AF6C-E5D7CEAC5C78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5AA3-E5C1-4BE4-AE77-D8774DEBE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7" y="548680"/>
            <a:ext cx="63465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Проект: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«Яркие краски лета!»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5819" y="3717032"/>
            <a:ext cx="5621860" cy="9233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Средняя группа № 9 «Забава»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МАДОУ №113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Капитошка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Воспитатель: Недорезова Валентина Игоревна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630932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Сентябрь 2018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59901" cy="6858000"/>
          </a:xfrm>
        </p:spPr>
      </p:pic>
    </p:spTree>
    <p:extLst>
      <p:ext uri="{BB962C8B-B14F-4D97-AF65-F5344CB8AC3E}">
        <p14:creationId xmlns:p14="http://schemas.microsoft.com/office/powerpoint/2010/main" val="39817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"/>
            <a:ext cx="9144000" cy="6854800"/>
          </a:xfrm>
        </p:spPr>
      </p:pic>
    </p:spTree>
    <p:extLst>
      <p:ext uri="{BB962C8B-B14F-4D97-AF65-F5344CB8AC3E}">
        <p14:creationId xmlns:p14="http://schemas.microsoft.com/office/powerpoint/2010/main" val="10359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984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03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6852917"/>
          </a:xfrm>
        </p:spPr>
      </p:pic>
    </p:spTree>
    <p:extLst>
      <p:ext uri="{BB962C8B-B14F-4D97-AF65-F5344CB8AC3E}">
        <p14:creationId xmlns:p14="http://schemas.microsoft.com/office/powerpoint/2010/main" val="336636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1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347864" y="1124744"/>
            <a:ext cx="1810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589" y="2132856"/>
            <a:ext cx="7702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Сохранение и укрепление физического </a:t>
            </a:r>
            <a:endParaRPr lang="ru-RU" sz="4000" b="1" i="1" dirty="0">
              <a:solidFill>
                <a:srgbClr val="7030A0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и психического  здоровья детей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с учетом их  индивидуальных особенностей</a:t>
            </a:r>
            <a:r>
              <a:rPr lang="ru-RU" b="1" i="1" dirty="0" smtClean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.</a:t>
            </a:r>
            <a:endParaRPr lang="ru-RU" b="1" i="1" dirty="0">
              <a:solidFill>
                <a:srgbClr val="7030A0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7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41041" y="116632"/>
            <a:ext cx="42923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8" y="1052736"/>
            <a:ext cx="90758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Лето – удивительная пора! Сколько радости приносят малышу игры с песком </a:t>
            </a:r>
          </a:p>
          <a:p>
            <a:r>
              <a:rPr lang="ru-RU" sz="1400" dirty="0" smtClean="0"/>
              <a:t>и водой, солнечные ванны, хождение босиком по траве, обливание водой. Как же </a:t>
            </a:r>
          </a:p>
          <a:p>
            <a:r>
              <a:rPr lang="ru-RU" sz="1400" dirty="0" smtClean="0"/>
              <a:t>сделать жизнь детей в этот период содержательной, познавательной и интересной? </a:t>
            </a:r>
          </a:p>
          <a:p>
            <a:r>
              <a:rPr lang="ru-RU" sz="1400" dirty="0" smtClean="0"/>
              <a:t>Как организовать деятельность детей так, чтобы это время стало для малышей </a:t>
            </a:r>
          </a:p>
          <a:p>
            <a:r>
              <a:rPr lang="ru-RU" sz="1400" dirty="0" smtClean="0"/>
              <a:t>незабываемым? Решить эти вопросы помогает интересная и разнообразная </a:t>
            </a:r>
          </a:p>
          <a:p>
            <a:r>
              <a:rPr lang="ru-RU" sz="1400" dirty="0" smtClean="0"/>
              <a:t>организация деятельности детей в летний период.</a:t>
            </a:r>
            <a:endParaRPr lang="ru-RU" sz="1400" dirty="0"/>
          </a:p>
          <a:p>
            <a:r>
              <a:rPr lang="ru-RU" sz="1400" dirty="0" smtClean="0"/>
              <a:t>Лето — самое благоприятное время для укрепления здоровья детей. Постоянное пребывание детей на свежем воздухе, многообразие форм, красок и звуков в природе, множество разных переживаний и новых впечатлений, богатая витаминами пища, раздолье для движений в природных условиях — все это дает ребенку значительный физический и эмоциональный запас сил для успешного полноценного развития и повышения иммунитета.</a:t>
            </a:r>
          </a:p>
          <a:p>
            <a:r>
              <a:rPr lang="ru-RU" sz="1400" dirty="0" smtClean="0"/>
              <a:t>В то же время лето таит некоторые опасности для здоровья детей — риск перегрева, солнечного ожога, общей расслабленности в жаркие дни, утомления от излишней беготни, неблаготворного воздействия воды при неумеренном пользовании ею.</a:t>
            </a:r>
          </a:p>
          <a:p>
            <a:endParaRPr lang="ru-RU" sz="1400" dirty="0" smtClean="0"/>
          </a:p>
          <a:p>
            <a:r>
              <a:rPr lang="ru-RU" sz="1400" dirty="0" smtClean="0"/>
              <a:t>В связи с тем, что в летний период уменьшается количество занятий, режим дня максимально насыщается деятельностью на открытом воздухе: прогулки, развлечения, праздники, игры на природе позволяют детям приобретать новый двигательный опыт.</a:t>
            </a:r>
          </a:p>
          <a:p>
            <a:endParaRPr lang="ru-RU" sz="1400" dirty="0" smtClean="0"/>
          </a:p>
          <a:p>
            <a:r>
              <a:rPr lang="ru-RU" sz="1400" dirty="0" smtClean="0"/>
              <a:t>Физическое воспитание летом имеет свои особенности, хотя и является продолжением работы, проводимой в течение учебного года.</a:t>
            </a:r>
          </a:p>
          <a:p>
            <a:endParaRPr lang="ru-RU" sz="1400" dirty="0" smtClean="0"/>
          </a:p>
          <a:p>
            <a:r>
              <a:rPr lang="ru-RU" sz="1400" dirty="0" smtClean="0"/>
              <a:t>Помимо утренней гимнастики организуем физкультурные досуги, закаливающие процедуры, массаж, предлагаем детям, соки, фрукты.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42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816767" y="467333"/>
            <a:ext cx="1973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1081267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/>
              <a:t>Познавательно-речевое развитие</a:t>
            </a:r>
            <a:r>
              <a:rPr lang="ru-RU" sz="1600" i="1" dirty="0"/>
              <a:t>:</a:t>
            </a:r>
            <a:endParaRPr lang="ru-RU" sz="1600" dirty="0"/>
          </a:p>
          <a:p>
            <a:r>
              <a:rPr lang="ru-RU" sz="1600" dirty="0"/>
              <a:t>-продолжать развивать речь и речевое общение дошкольников;</a:t>
            </a:r>
          </a:p>
          <a:p>
            <a:r>
              <a:rPr lang="ru-RU" sz="1600" dirty="0"/>
              <a:t>-стимулировать интерес детей к познанию окружающего мира посредством представлений о природе и человеке;</a:t>
            </a:r>
          </a:p>
          <a:p>
            <a:r>
              <a:rPr lang="ru-RU" sz="1600" dirty="0"/>
              <a:t>-воспитывать у детей интерес, внимание, доброжелательное отношение к окружающему миру.</a:t>
            </a:r>
            <a:endParaRPr lang="ru-RU" sz="1600" i="1" dirty="0"/>
          </a:p>
          <a:p>
            <a:r>
              <a:rPr lang="ru-RU" sz="1600" i="1" u="sng" dirty="0"/>
              <a:t>Физкультурно-оздоровительное развитие:</a:t>
            </a:r>
          </a:p>
          <a:p>
            <a:r>
              <a:rPr lang="ru-RU" sz="1600" dirty="0"/>
              <a:t>-продолжать работу по укреплению здоровья, развитию двигательных способностей и качеств (ловкости, быстроты, силы, гибкости);</a:t>
            </a:r>
          </a:p>
          <a:p>
            <a:r>
              <a:rPr lang="ru-RU" sz="1600" dirty="0"/>
              <a:t>-формировать детей потребность в ежедневной двигательной активности;</a:t>
            </a:r>
          </a:p>
          <a:p>
            <a:r>
              <a:rPr lang="ru-RU" sz="1600" dirty="0"/>
              <a:t>-воспитывать культурно-гигиенические навыки.</a:t>
            </a:r>
          </a:p>
          <a:p>
            <a:r>
              <a:rPr lang="ru-RU" sz="1600" i="1" u="sng" dirty="0"/>
              <a:t>Художественно-эстетическое развитие:</a:t>
            </a:r>
            <a:endParaRPr lang="ru-RU" sz="1600" u="sng" dirty="0"/>
          </a:p>
          <a:p>
            <a:r>
              <a:rPr lang="ru-RU" sz="1600" dirty="0"/>
              <a:t>-формировать у детей умение создавать простейшие изображения, побуждая к передаче образов в рисунке, лепке аппликации;</a:t>
            </a:r>
          </a:p>
          <a:p>
            <a:r>
              <a:rPr lang="ru-RU" sz="1600" dirty="0"/>
              <a:t>-развивать у детей способность слушать литературные произведения, принимать участие в рассказывании любимых сказок;</a:t>
            </a:r>
          </a:p>
          <a:p>
            <a:r>
              <a:rPr lang="ru-RU" sz="1600" dirty="0"/>
              <a:t>-воспитывать устойчивый интерес к различным видам художественной деятельности.</a:t>
            </a:r>
          </a:p>
          <a:p>
            <a:r>
              <a:rPr lang="ru-RU" sz="1600" i="1" u="sng" dirty="0"/>
              <a:t>Социально-личностное развитие:</a:t>
            </a:r>
          </a:p>
          <a:p>
            <a:r>
              <a:rPr lang="ru-RU" sz="1600" dirty="0"/>
              <a:t>-формировать навыки общения и поведения, чувства любви, сочувствия, доброжелательности;</a:t>
            </a:r>
          </a:p>
          <a:p>
            <a:r>
              <a:rPr lang="ru-RU" sz="1600" dirty="0"/>
              <a:t>-воспитывать дружеское взаимоотношение в совместной игре.</a:t>
            </a:r>
          </a:p>
        </p:txBody>
      </p:sp>
    </p:spTree>
    <p:extLst>
      <p:ext uri="{BB962C8B-B14F-4D97-AF65-F5344CB8AC3E}">
        <p14:creationId xmlns:p14="http://schemas.microsoft.com/office/powerpoint/2010/main" val="312425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16741"/>
            <a:ext cx="8712968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 проекта: </a:t>
            </a:r>
            <a:r>
              <a:rPr lang="ru-RU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Краткосрочный, познавательно-творческий, групповой,  физкультурно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-оздоровительный.</a:t>
            </a:r>
          </a:p>
          <a:p>
            <a:endParaRPr lang="ru-RU" sz="2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Участники: </a:t>
            </a:r>
            <a:r>
              <a:rPr lang="ru-RU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Воспитатели, Дети группы №9, родители.</a:t>
            </a:r>
          </a:p>
          <a:p>
            <a:pPr algn="ctr"/>
            <a:endParaRPr 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Ожидаемый результат:</a:t>
            </a:r>
          </a:p>
          <a:p>
            <a:pPr algn="ctr"/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Снижение уровня заболеваемости среди детей;</a:t>
            </a: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Развитие социально-нравственных, коммуникативных качеств ребенка;</a:t>
            </a: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Повышение интереса к прекрасному миру природы, к ее познанию;</a:t>
            </a: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Проявление таких качеств, как доброта, милосердие, забота.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40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45871" y="16745"/>
            <a:ext cx="48826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Путь реализации проекта: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79512" y="1015520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 Беседы с детьми на темы: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«Наступило лето!»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«День Солнца».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Обсудить тему « Мы на улице»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Беседа о цветах, их названия, запахах, каким они цветом и т. 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Беседа: «Как вести себя в жару на участке»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Беседа: «Насекомые»</a:t>
            </a:r>
          </a:p>
          <a:p>
            <a:endParaRPr lang="ru-RU" dirty="0"/>
          </a:p>
          <a:p>
            <a:endParaRPr lang="ru-RU" b="1" i="1" u="sng" dirty="0" smtClean="0">
              <a:solidFill>
                <a:srgbClr val="C00000"/>
              </a:solidFill>
            </a:endParaRPr>
          </a:p>
          <a:p>
            <a:r>
              <a:rPr lang="ru-RU" b="1" i="1" u="sng" dirty="0" smtClean="0">
                <a:solidFill>
                  <a:srgbClr val="C00000"/>
                </a:solidFill>
              </a:rPr>
              <a:t>Речевое развитие: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А. Усачёва « Что такое лето?»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К.Ушинский</a:t>
            </a:r>
            <a:r>
              <a:rPr lang="ru-RU" dirty="0" smtClean="0"/>
              <a:t> «Летом в лесу»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Данько «Вот и лето подоспело»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Е.Благинина</a:t>
            </a:r>
            <a:r>
              <a:rPr lang="ru-RU" dirty="0" smtClean="0"/>
              <a:t> «Черемуха»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Утро загадок (лесные загадки)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Заучивание стихотворения «Божья коровка!»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Чтение «Капустная белянка» К. Ушинский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Загадки о насекомых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0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4140" y="76470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Художественно-эстетическое развитие:     </a:t>
            </a:r>
          </a:p>
          <a:p>
            <a:r>
              <a:rPr lang="ru-RU" dirty="0" smtClean="0"/>
              <a:t>- Аппликация «Божья коровка»</a:t>
            </a:r>
          </a:p>
          <a:p>
            <a:r>
              <a:rPr lang="ru-RU" dirty="0" smtClean="0"/>
              <a:t>- Рисование по замыслу « Здравствуй лето» - развивать воображение.  </a:t>
            </a:r>
          </a:p>
          <a:p>
            <a:r>
              <a:rPr lang="ru-RU" dirty="0" smtClean="0"/>
              <a:t>- Рисование: «Радуга».</a:t>
            </a:r>
          </a:p>
          <a:p>
            <a:r>
              <a:rPr lang="ru-RU" dirty="0" smtClean="0"/>
              <a:t>- Рассматривание иллюстраций к сказкам «Маша и солнце»,</a:t>
            </a:r>
          </a:p>
          <a:p>
            <a:r>
              <a:rPr lang="ru-RU" dirty="0" smtClean="0"/>
              <a:t>- Рисование на асфальте цветными мелками (игры-забавы)</a:t>
            </a:r>
          </a:p>
          <a:p>
            <a:r>
              <a:rPr lang="ru-RU" dirty="0" smtClean="0"/>
              <a:t>- рассматривание картинок с изображением летних примет</a:t>
            </a:r>
          </a:p>
          <a:p>
            <a:r>
              <a:rPr lang="ru-RU" dirty="0" smtClean="0"/>
              <a:t>- рассматривание  альбома «Лето».  </a:t>
            </a:r>
          </a:p>
          <a:p>
            <a:r>
              <a:rPr lang="ru-RU" dirty="0" smtClean="0"/>
              <a:t>- Конструирование:  «Цветы на клумбе»(</a:t>
            </a:r>
            <a:r>
              <a:rPr lang="ru-RU" dirty="0" err="1" smtClean="0"/>
              <a:t>коллект</a:t>
            </a:r>
            <a:r>
              <a:rPr lang="ru-RU" dirty="0" smtClean="0"/>
              <a:t>.)  </a:t>
            </a:r>
          </a:p>
          <a:p>
            <a:r>
              <a:rPr lang="ru-RU" dirty="0" smtClean="0"/>
              <a:t>- Прослушивание записи </a:t>
            </a:r>
            <a:r>
              <a:rPr lang="ru-RU" dirty="0" err="1" smtClean="0"/>
              <a:t>П.И.Чайковский</a:t>
            </a:r>
            <a:r>
              <a:rPr lang="ru-RU" dirty="0" smtClean="0"/>
              <a:t> «Времена года»</a:t>
            </a:r>
          </a:p>
          <a:p>
            <a:r>
              <a:rPr lang="ru-RU" dirty="0" smtClean="0"/>
              <a:t>- Прослушивание песни А. Варламова "Какого цвета лето? " 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развлечение «В гостя у Солнышка». 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Развлечение «Летняя сказка»</a:t>
            </a:r>
          </a:p>
          <a:p>
            <a:r>
              <a:rPr lang="ru-RU" dirty="0" smtClean="0"/>
              <a:t>- Рассматривание :иллюстраций облаков разной формы- развивать воображение, учить видеть прекрасное.</a:t>
            </a:r>
          </a:p>
          <a:p>
            <a:r>
              <a:rPr lang="ru-RU" dirty="0" smtClean="0"/>
              <a:t>- выставка фотографий «Летний отдых»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1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9376" y="506267"/>
            <a:ext cx="5922391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Игровая </a:t>
            </a:r>
            <a:r>
              <a:rPr lang="ru-RU" i="1" u="sng" dirty="0" smtClean="0">
                <a:solidFill>
                  <a:srgbClr val="FF0000"/>
                </a:solidFill>
              </a:rPr>
              <a:t>деятельность:</a:t>
            </a:r>
          </a:p>
          <a:p>
            <a:endParaRPr lang="ru-RU" i="1" u="sng" dirty="0">
              <a:solidFill>
                <a:srgbClr val="FF0000"/>
              </a:solidFill>
            </a:endParaRPr>
          </a:p>
          <a:p>
            <a:r>
              <a:rPr lang="ru-RU" sz="1600" i="1" u="sng" dirty="0">
                <a:solidFill>
                  <a:srgbClr val="7030A0"/>
                </a:solidFill>
              </a:rPr>
              <a:t>Дидактические игры</a:t>
            </a:r>
            <a:r>
              <a:rPr lang="ru-RU" sz="1600" i="1" u="sng" dirty="0" smtClean="0">
                <a:solidFill>
                  <a:srgbClr val="7030A0"/>
                </a:solidFill>
              </a:rPr>
              <a:t>:</a:t>
            </a:r>
            <a:endParaRPr lang="ru-RU" sz="1600" i="1" u="sng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«Какое время года?»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«Какое  бывает лето?»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 «Найди рисунки о лете»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 Настольные игры « Времена года» - закрепить знания.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«Магнитная мозаика»- учить создавать узоры, развивать логику.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«Угадай звук». Прослушивание композиций «Звуки природы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 </a:t>
            </a:r>
            <a:r>
              <a:rPr lang="ru-RU" sz="1400" dirty="0" smtClean="0"/>
              <a:t>«</a:t>
            </a:r>
            <a:r>
              <a:rPr lang="ru-RU" sz="1400" dirty="0"/>
              <a:t>Угадай, с какого дерева», 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</a:t>
            </a:r>
            <a:r>
              <a:rPr lang="ru-RU" sz="1400" dirty="0"/>
              <a:t>Угадай, что в руке», 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</a:t>
            </a:r>
            <a:r>
              <a:rPr lang="ru-RU" sz="1400" dirty="0"/>
              <a:t>Чем отличается кора у разных деревьев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«Лото»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r>
              <a:rPr lang="ru-RU" sz="1600" i="1" u="sng" dirty="0">
                <a:solidFill>
                  <a:srgbClr val="7030A0"/>
                </a:solidFill>
              </a:rPr>
              <a:t>Подвижные игры и упражнения</a:t>
            </a:r>
            <a:r>
              <a:rPr lang="ru-RU" sz="1600" i="1" u="sng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«Дождик Кап-Кап»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«Пробеги тихо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</a:t>
            </a:r>
            <a:r>
              <a:rPr lang="ru-RU" sz="1400" dirty="0"/>
              <a:t>Кот и мыши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</a:t>
            </a:r>
            <a:r>
              <a:rPr lang="ru-RU" sz="1400" dirty="0"/>
              <a:t>У медведя во бору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«Найди где спрятано</a:t>
            </a:r>
            <a:r>
              <a:rPr lang="ru-RU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 Солнышко и дождик»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«Лягушата»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 «Ручеёк»</a:t>
            </a:r>
          </a:p>
        </p:txBody>
      </p:sp>
    </p:spTree>
    <p:extLst>
      <p:ext uri="{BB962C8B-B14F-4D97-AF65-F5344CB8AC3E}">
        <p14:creationId xmlns:p14="http://schemas.microsoft.com/office/powerpoint/2010/main" val="47353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-14560"/>
            <a:ext cx="9144000" cy="6872560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173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Наблюдение </a:t>
            </a:r>
            <a:r>
              <a:rPr lang="ru-RU" i="1" u="sng" dirty="0" smtClean="0">
                <a:solidFill>
                  <a:srgbClr val="C00000"/>
                </a:solidFill>
              </a:rPr>
              <a:t>: </a:t>
            </a:r>
          </a:p>
          <a:p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917" y="1050995"/>
            <a:ext cx="82155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 </a:t>
            </a:r>
            <a:r>
              <a:rPr lang="ru-RU" sz="1600" dirty="0"/>
              <a:t>растениями на </a:t>
            </a:r>
            <a:r>
              <a:rPr lang="ru-RU" sz="1600" dirty="0" smtClean="0"/>
              <a:t>площадке-способствовать </a:t>
            </a:r>
            <a:r>
              <a:rPr lang="ru-RU" sz="1600" dirty="0"/>
              <a:t>развитию у </a:t>
            </a:r>
            <a:r>
              <a:rPr lang="ru-RU" sz="1600" dirty="0" smtClean="0"/>
              <a:t>детей положительных </a:t>
            </a:r>
            <a:r>
              <a:rPr lang="ru-RU" sz="1600" dirty="0"/>
              <a:t>эмоций, узнавать и называть </a:t>
            </a:r>
            <a:r>
              <a:rPr lang="ru-RU" sz="1600" dirty="0" smtClean="0"/>
              <a:t>растения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 </a:t>
            </a:r>
            <a:r>
              <a:rPr lang="ru-RU" sz="1600" dirty="0"/>
              <a:t>солнцем- закреплять знания о пользе солнца, тепла для здоровья человека. Расширять представление детей о простейших связях в природе</a:t>
            </a:r>
            <a:r>
              <a:rPr lang="ru-RU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 насекомыми. Познакомить детей с насекомыми.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i="1" u="sng" dirty="0" smtClean="0">
                <a:solidFill>
                  <a:srgbClr val="C00000"/>
                </a:solidFill>
              </a:rPr>
              <a:t>Работа </a:t>
            </a:r>
            <a:r>
              <a:rPr lang="ru-RU" i="1" u="sng" dirty="0">
                <a:solidFill>
                  <a:srgbClr val="C00000"/>
                </a:solidFill>
              </a:rPr>
              <a:t>с родителями</a:t>
            </a:r>
            <a:r>
              <a:rPr lang="ru-RU" i="1" u="sng" dirty="0" smtClean="0">
                <a:solidFill>
                  <a:srgbClr val="C00000"/>
                </a:solidFill>
              </a:rPr>
              <a:t>:</a:t>
            </a:r>
          </a:p>
          <a:p>
            <a:endParaRPr lang="ru-RU" i="1" u="sng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Оформление </a:t>
            </a:r>
            <a:r>
              <a:rPr lang="ru-RU" sz="1600" dirty="0"/>
              <a:t>уголка для родителей "Вот какое наше лето"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Консультация</a:t>
            </a:r>
            <a:r>
              <a:rPr lang="ru-RU" sz="1600" dirty="0"/>
              <a:t>: «Как одеть ребенка в жару» 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Консультация: «Укусы насекомых»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Консультация: «Летние Инфекции»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Консультация: «Летний отдых детей»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r>
              <a:rPr lang="ru-RU" i="1" u="sng" dirty="0" smtClean="0">
                <a:solidFill>
                  <a:srgbClr val="C00000"/>
                </a:solidFill>
              </a:rPr>
              <a:t>Развлечения: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«В гостях у солнышка»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«Путешествие по летней сказки»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4031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964</Words>
  <Application>Microsoft Office PowerPoint</Application>
  <PresentationFormat>Экран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2018-09-02T06:25:20Z</dcterms:created>
  <dcterms:modified xsi:type="dcterms:W3CDTF">2018-09-04T09:12:40Z</dcterms:modified>
</cp:coreProperties>
</file>