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1" r:id="rId4"/>
    <p:sldId id="259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7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3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48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3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25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8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2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6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1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5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3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B239-2B9F-410E-9ABF-D50B308FC0E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DAFA3B-6544-4D91-A399-6919F0C5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514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100" b="1" dirty="0"/>
              <a:t>Муниципальное бюджетное общеобразовательное учреждение основная общеобразовательная школа №18 </a:t>
            </a:r>
            <a:r>
              <a:rPr lang="ru-RU" sz="3100" b="1" dirty="0" smtClean="0"/>
              <a:t>                </a:t>
            </a:r>
            <a:r>
              <a:rPr lang="ru-RU" sz="3100" b="1" dirty="0" err="1" smtClean="0"/>
              <a:t>Бугульминского</a:t>
            </a:r>
            <a:r>
              <a:rPr lang="ru-RU" sz="3100" b="1" dirty="0" smtClean="0"/>
              <a:t> </a:t>
            </a:r>
            <a:r>
              <a:rPr lang="ru-RU" sz="3100" b="1" dirty="0"/>
              <a:t>муниципального района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26" y="2913041"/>
            <a:ext cx="5533347" cy="3603114"/>
          </a:xfrm>
        </p:spPr>
      </p:pic>
    </p:spTree>
    <p:extLst>
      <p:ext uri="{BB962C8B-B14F-4D97-AF65-F5344CB8AC3E}">
        <p14:creationId xmlns:p14="http://schemas.microsoft.com/office/powerpoint/2010/main" val="402061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Макулатуру собирай – природу охраняй!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b="1" dirty="0" smtClean="0"/>
              <a:t>Февраль 2022 год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88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7801" y="0"/>
            <a:ext cx="8439474" cy="632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18" y="-349625"/>
            <a:ext cx="6883207" cy="45153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2" y="1423420"/>
            <a:ext cx="8715997" cy="6021961"/>
          </a:xfrm>
        </p:spPr>
      </p:pic>
    </p:spTree>
    <p:extLst>
      <p:ext uri="{BB962C8B-B14F-4D97-AF65-F5344CB8AC3E}">
        <p14:creationId xmlns:p14="http://schemas.microsoft.com/office/powerpoint/2010/main" val="27168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123" y="0"/>
            <a:ext cx="9588606" cy="7191455"/>
          </a:xfrm>
        </p:spPr>
      </p:pic>
    </p:spTree>
    <p:extLst>
      <p:ext uri="{BB962C8B-B14F-4D97-AF65-F5344CB8AC3E}">
        <p14:creationId xmlns:p14="http://schemas.microsoft.com/office/powerpoint/2010/main" val="20591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7464" cy="44183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71951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926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25" y="138277"/>
            <a:ext cx="10083186" cy="6719723"/>
          </a:xfrm>
        </p:spPr>
      </p:pic>
    </p:spTree>
    <p:extLst>
      <p:ext uri="{BB962C8B-B14F-4D97-AF65-F5344CB8AC3E}">
        <p14:creationId xmlns:p14="http://schemas.microsoft.com/office/powerpoint/2010/main" val="21977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0861210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26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Муниципальное бюджетное общеобразовательное учреждение основная общеобразовательная школа №18                 Бугульминского муниципального района</vt:lpstr>
      <vt:lpstr>Макулатуру собирай – природу охраняй!</vt:lpstr>
      <vt:lpstr>Презентация PowerPoint</vt:lpstr>
      <vt:lpstr> 2022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Макулатуру собирай – природу охраняй!</dc:title>
  <dc:creator>Владелец</dc:creator>
  <cp:lastModifiedBy>Владелец</cp:lastModifiedBy>
  <cp:revision>10</cp:revision>
  <dcterms:created xsi:type="dcterms:W3CDTF">2022-02-24T05:42:10Z</dcterms:created>
  <dcterms:modified xsi:type="dcterms:W3CDTF">2022-02-25T10:32:22Z</dcterms:modified>
</cp:coreProperties>
</file>