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6" r:id="rId17"/>
    <p:sldId id="272" r:id="rId18"/>
    <p:sldId id="273" r:id="rId19"/>
    <p:sldId id="277" r:id="rId20"/>
    <p:sldId id="279" r:id="rId21"/>
    <p:sldId id="274" r:id="rId22"/>
    <p:sldId id="280" r:id="rId23"/>
    <p:sldId id="281" r:id="rId24"/>
    <p:sldId id="282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268D3-B919-464B-B01D-56C67EFB3992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5229-7C98-4B53-BAAB-A2DD934D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1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5229-7C98-4B53-BAAB-A2DD934D24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5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FB5-EFAA-484C-9FDC-D13CE5C8C69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801D-C81A-4626-8151-E526410277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FB5-EFAA-484C-9FDC-D13CE5C8C69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801D-C81A-4626-8151-E52641027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FB5-EFAA-484C-9FDC-D13CE5C8C69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801D-C81A-4626-8151-E52641027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FB5-EFAA-484C-9FDC-D13CE5C8C69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801D-C81A-4626-8151-E526410277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FB5-EFAA-484C-9FDC-D13CE5C8C69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801D-C81A-4626-8151-E52641027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FB5-EFAA-484C-9FDC-D13CE5C8C69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801D-C81A-4626-8151-E526410277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FB5-EFAA-484C-9FDC-D13CE5C8C69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801D-C81A-4626-8151-E526410277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FB5-EFAA-484C-9FDC-D13CE5C8C69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801D-C81A-4626-8151-E52641027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FB5-EFAA-484C-9FDC-D13CE5C8C69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801D-C81A-4626-8151-E52641027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FB5-EFAA-484C-9FDC-D13CE5C8C69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801D-C81A-4626-8151-E52641027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6FB5-EFAA-484C-9FDC-D13CE5C8C69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3801D-C81A-4626-8151-E526410277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7C6FB5-EFAA-484C-9FDC-D13CE5C8C69F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D3801D-C81A-4626-8151-E526410277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4800" dirty="0" err="1">
                <a:solidFill>
                  <a:schemeClr val="bg2">
                    <a:lumMod val="25000"/>
                  </a:schemeClr>
                </a:solidFill>
              </a:rPr>
              <a:t>Кинезиология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</a:rPr>
              <a:t> как метод коррекции недостатков речевого развития у детей с ОВЗ»</a:t>
            </a:r>
            <a:endParaRPr lang="ru-RU" sz="4800" dirty="0"/>
          </a:p>
        </p:txBody>
      </p:sp>
      <p:pic>
        <p:nvPicPr>
          <p:cNvPr id="3" name="Picture 2" descr="Картинки по запросу &quot;кинезиологи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19787"/>
            <a:ext cx="2455394" cy="247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5517232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Составила: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Учитель-дефектолог</a:t>
            </a: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Шкалдова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Елена Юрьевна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9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Наука о развитии умственных способностей и физического здоровья через определенные двигательные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упражнения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называется - </a:t>
            </a:r>
            <a:r>
              <a:rPr lang="ru-RU" sz="3600" dirty="0" err="1">
                <a:solidFill>
                  <a:schemeClr val="bg2">
                    <a:lumMod val="25000"/>
                  </a:schemeClr>
                </a:solidFill>
              </a:rPr>
              <a:t>Кинезиология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22530" name="Picture 2" descr="Картинки по запросу &quot;кинезиологи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810000" cy="3848101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33279" y="3336615"/>
            <a:ext cx="5352675" cy="288074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4193505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Истоки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</a:rPr>
              <a:t>кинезиологии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</a:rPr>
              <a:t> как  науки следует искать еще в древности.  </a:t>
            </a:r>
            <a:endParaRPr lang="ru-RU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&quot;конфуци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8302"/>
            <a:ext cx="3396323" cy="170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Картинки по запросу &quot;древнеиндийская йог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168" y="3344083"/>
            <a:ext cx="2209428" cy="22094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353439"/>
            <a:ext cx="83301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Древнекитайская  </a:t>
            </a:r>
          </a:p>
          <a:p>
            <a:pPr algn="just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философская система </a:t>
            </a:r>
          </a:p>
          <a:p>
            <a:pPr algn="just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Конфуция демонстрировала </a:t>
            </a:r>
          </a:p>
          <a:p>
            <a:pPr algn="just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роль определенных движений для укрепления здоровья и развития ума. 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806583" y="3244214"/>
            <a:ext cx="6336704" cy="3497154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Сходные элементы содержала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</a:rPr>
              <a:t>древнеиндий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-</a:t>
            </a:r>
          </a:p>
          <a:p>
            <a:pPr algn="just"/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</a:rPr>
              <a:t>ская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 йога, основной целью</a:t>
            </a:r>
          </a:p>
          <a:p>
            <a:pPr algn="just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которой было обретение высших  психофизических</a:t>
            </a:r>
          </a:p>
          <a:p>
            <a:pPr algn="just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Искуснейший врач Греции Гиппократ, также пользовался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кинезиотерапией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674" name="Picture 2" descr="Картинки по запросу &quot;гиппокра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627079" cy="238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635896" y="3068960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Основателем научной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кинезиологии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в</a:t>
            </a:r>
          </a:p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Древней Греции считался</a:t>
            </a:r>
          </a:p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Асклепиад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676" name="Picture 4" descr="Картинки по запросу &quot;асклепиад это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2630066" cy="3945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Систематические упражнения по тренировке движений пальцев наряду со стимулирующим влиянием на развитие речи являются, «мощным средством повышения работоспособности головного</a:t>
            </a:r>
          </a:p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мозга».</a:t>
            </a:r>
            <a:r>
              <a:rPr lang="ru-RU" sz="3600" dirty="0" smtClean="0"/>
              <a:t> </a:t>
            </a:r>
          </a:p>
        </p:txBody>
      </p:sp>
      <p:pic>
        <p:nvPicPr>
          <p:cNvPr id="4" name="Picture 2" descr="Картинки по запросу &quot;кора больших полушари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74360"/>
            <a:ext cx="4850414" cy="25378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и по запросу &quot;клеопатр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841932"/>
            <a:ext cx="3500387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332657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Секрет красоты  и молодости  Клеопатры заключался в том, что она на протяжении всей жизни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спользовала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кинезиологические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упражнения, за счет которых поддерживала свой мозг в активном состоянии.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</a:t>
            </a:r>
            <a:endParaRPr lang="ru-RU" sz="3600" dirty="0"/>
          </a:p>
        </p:txBody>
      </p:sp>
      <p:sp>
        <p:nvSpPr>
          <p:cNvPr id="2" name="Облако 1"/>
          <p:cNvSpPr/>
          <p:nvPr/>
        </p:nvSpPr>
        <p:spPr>
          <a:xfrm>
            <a:off x="683568" y="4149080"/>
            <a:ext cx="4896544" cy="252028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Старение организма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начинается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со старения мозга.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Современные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кинезиологические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методики направлены на активизацию различных отделов коры больших полушарий, что позволяет развивать способности человека или корректировать проблемы в различных областях психики.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626" name="Picture 2" descr="Картинки по запросу &quot;кинезиология в школе&quot;"/>
          <p:cNvPicPr>
            <a:picLocks noChangeAspect="1" noChangeArrowheads="1"/>
          </p:cNvPicPr>
          <p:nvPr/>
        </p:nvPicPr>
        <p:blipFill>
          <a:blip r:embed="rId2" cstate="print"/>
          <a:srcRect l="8650" t="36776" r="3123" b="24843"/>
          <a:stretch>
            <a:fillRect/>
          </a:stretch>
        </p:blipFill>
        <p:spPr bwMode="auto">
          <a:xfrm>
            <a:off x="5129036" y="4149080"/>
            <a:ext cx="3675800" cy="2428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59226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Формирование словесной речи ребенка начинается, когда движения пальцев рук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остигают достаточной точности.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51519" y="3140967"/>
            <a:ext cx="5778633" cy="324036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124611" y="3637763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В прогрессивных школах всего мира в школьных расписаниях есть ежедневный урок –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</a:rPr>
              <a:t>Кинезиология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Рисунок 5" descr="Картинки по запросу &quot;кинезиология для детей школ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1087" y="1911184"/>
            <a:ext cx="3330252" cy="3029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16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136904" cy="5725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Цель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кинезиологических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упражнений: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dirty="0"/>
              <a:t>· 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Развитие межполушарного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взаимодействия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·  Развитие межполушарных связей;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·  Синхронизация работы полушарий;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·  Развитие мелкой моторики;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·  Развитие способностей;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·  Развитие памяти, внимания;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·  Развитие речи;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·  Развитие мышления;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·  Устранение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дислексии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</p:txBody>
      </p:sp>
      <p:pic>
        <p:nvPicPr>
          <p:cNvPr id="3" name="Picture 2" descr="Картинки по запросу &quot;кинезиология в школ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90811"/>
            <a:ext cx="3598937" cy="192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Для получения максимального эффекта упражнения должны включать: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сжатие, растяжение и расслабление кисти;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изолированные движения каждого из пальцев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Картинки по запросу &quot;кинезиология в школ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996952"/>
            <a:ext cx="2542947" cy="3537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Растяжки - нормализуют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гипертонус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(неконтролируемое чрезмерное мышечное напряжение) 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гипотонус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(неконтролируемая мышечная вялость).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Дыхательные - упражнения улучшают ритмику организма, развивают самоконтроль и произвольность.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Глазодвигательные упражнения позволяют расширить поле зрения, улучшить восприятие. Однонаправленные и разнонаправленные движения глаз и языка развивают межполушарное взаимодействие и повышают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энергетизацию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организма.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7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Виды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кинезиологических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упражнений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658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ора больших полушари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74360"/>
            <a:ext cx="4850414" cy="25378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Самый благоприятный период для развития интеллектуальных и творческих возможностей человека – от 3 до 9 лет, когда кора больших полушарий еще окончательно не сформирована. 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Телесные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движения развивают межполушарные взаимодействия, снимают непроизвольные, непреднамеренные движения и мышечные зажимы.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Оказывается, человеку для закрепления мысли необходимо движение.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Упражнение для развития мелкой моторики – стимулируют речевые зоны головного мозга.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 – воздействует на биологически активные точки. • Упражнения для релаксации способствуют расслаблению, снятию напряжения.</a:t>
            </a:r>
          </a:p>
        </p:txBody>
      </p:sp>
    </p:spTree>
    <p:extLst>
      <p:ext uri="{BB962C8B-B14F-4D97-AF65-F5344CB8AC3E}">
        <p14:creationId xmlns:p14="http://schemas.microsoft.com/office/powerpoint/2010/main" val="23387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С помощью </a:t>
            </a:r>
            <a:r>
              <a:rPr lang="ru-RU" sz="3200" b="1" dirty="0" err="1">
                <a:solidFill>
                  <a:schemeClr val="bg2">
                    <a:lumMod val="25000"/>
                  </a:schemeClr>
                </a:solidFill>
              </a:rPr>
              <a:t>кинезиологии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можно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2800" dirty="0" smtClean="0"/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Корректировать проблемы обучения в дошкольном и младшем школьном возрасте;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адаптировать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леворукового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ребенка в «праворуком» мире;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проводить профилактику соматических заболеваний;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в работе с подростками с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девиантным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поведением;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в ситуации стресса;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472514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Автономную  </a:t>
            </a:r>
          </a:p>
          <a:p>
            <a:pPr algn="just"/>
            <a:r>
              <a:rPr lang="ru-RU" sz="4000" dirty="0" err="1" smtClean="0">
                <a:solidFill>
                  <a:schemeClr val="bg2">
                    <a:lumMod val="25000"/>
                  </a:schemeClr>
                </a:solidFill>
              </a:rPr>
              <a:t>кинезиологическую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just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гимнастику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используют </a:t>
            </a:r>
            <a:endParaRPr lang="ru-RU" sz="4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космонавты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и в космосе, и на Земле.</a:t>
            </a:r>
          </a:p>
          <a:p>
            <a:pPr algn="just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  Это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доступная форма гимнастических упражнений обладает высоким физиологическим КПД. </a:t>
            </a:r>
            <a:endParaRPr lang="ru-RU" sz="4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 descr="ÐÐ°ÑÑÐ¸Ð½ÐºÐ¸ Ð¿Ð¾ Ð·Ð°Ð¿ÑÐ¾ÑÑ ÑÐ¸Ð·ÐºÑÐ»ÑÑÑÑÐ° ÐºÐ°ÑÑÐ¸Ð½Ðº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7" y="35527"/>
            <a:ext cx="368490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4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Гимнастика показывает хорошие результаты при лечении детей и подростков с двигательными нарушениями вследствие ДЦП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/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 Секрет этого феномена заключается в том, что все ее упражнения выполняются на уровне предельного мышечного напряжения. </a:t>
            </a:r>
          </a:p>
          <a:p>
            <a:pPr algn="just"/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Главное условие упражнений – </a:t>
            </a:r>
          </a:p>
          <a:p>
            <a:pPr algn="just"/>
            <a:r>
              <a:rPr lang="ru-RU" sz="3600" b="1" i="1" dirty="0" err="1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3600" b="1" i="1" dirty="0" err="1" smtClean="0">
                <a:solidFill>
                  <a:schemeClr val="bg2">
                    <a:lumMod val="25000"/>
                  </a:schemeClr>
                </a:solidFill>
              </a:rPr>
              <a:t>амосопротивление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 descr="ÐÐ°ÑÑÐ¸Ð½ÐºÐ¸ Ð¿Ð¾ Ð·Ð°Ð¿ÑÐ¾ÑÑ ÑÐ¸Ð·ÐºÑÐ»ÑÑÑÑÐ° ÐºÐ°ÑÑÐ¸Ð½Ðº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794" y="5430247"/>
            <a:ext cx="1931670" cy="122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56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  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Под влиянием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</a:rPr>
              <a:t>кинезиологических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тренировок в организме происходят положительные структурные изменения. Сила, равновесие, подвижность, пластичность нервных процессов осуществляется на более высоком уровне. Совершенствуется регулирующая и координирующая роль нервной системы.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 descr="ÐÐ°ÑÑÐ¸Ð½ÐºÐ¸ Ð¿Ð¾ Ð·Ð°Ð¿ÑÐ¾ÑÑ ÑÐ¸Ð·ÐºÑÐ»ÑÑÑÑÐ° ÐºÐ°ÑÑÐ¸Ð½ÐºÐ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59" y="4869160"/>
            <a:ext cx="2562225" cy="189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73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 rot="21429774">
            <a:off x="467365" y="901540"/>
            <a:ext cx="7922977" cy="388843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sz="7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4664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Именно в этом возрасте необходимо развивать: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73224" y="2070358"/>
            <a:ext cx="2786608" cy="150265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3748" y="2414793"/>
            <a:ext cx="178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Память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995936" y="1844824"/>
            <a:ext cx="3456384" cy="160108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211137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Восприятие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73224" y="4221088"/>
            <a:ext cx="3506688" cy="16344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3748" y="4653136"/>
            <a:ext cx="279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Мышление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Облако 18"/>
          <p:cNvSpPr/>
          <p:nvPr/>
        </p:nvSpPr>
        <p:spPr>
          <a:xfrm>
            <a:off x="4572000" y="3933056"/>
            <a:ext cx="4176464" cy="195817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5292079" y="4659234"/>
            <a:ext cx="2756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Внимание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Преждевременное обучение ребенка нежелательно, так как в результате может быть сформирована минимальная мозговая дисфункция (один участок мозга развивается быстрее за счет другого).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458" name="Picture 2" descr="Картинки по запросу &quot;минимальная мозговая дисфункци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41545"/>
            <a:ext cx="3456384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&quot;минимальная мозговая дисфункци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191576"/>
            <a:ext cx="4243933" cy="3340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Это приводит в дальнейшем к </a:t>
            </a:r>
            <a:r>
              <a:rPr lang="ru-RU" sz="4000" dirty="0" err="1" smtClean="0">
                <a:solidFill>
                  <a:schemeClr val="bg2">
                    <a:lumMod val="25000"/>
                  </a:schemeClr>
                </a:solidFill>
              </a:rPr>
              <a:t>неуспешности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в обучении, плохой памяти, рассеянному вниманию,    проблемам в эмоциональной сфере.</a:t>
            </a:r>
          </a:p>
          <a:p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  Исследованиями ученых Института физиологии детей и подростков АПН была подтверждена связь интеллектуального развития и пальцевой моторики.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410" name="Picture 2" descr="Картинки по запросу &quot;институт физиологии имени павло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8444458" cy="2468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 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Уровень развития речи детей также находится в прямой зависимости от степени </a:t>
            </a:r>
            <a:r>
              <a:rPr lang="ru-RU" sz="4000" dirty="0" err="1" smtClean="0">
                <a:solidFill>
                  <a:schemeClr val="bg2">
                    <a:lumMod val="25000"/>
                  </a:schemeClr>
                </a:solidFill>
              </a:rPr>
              <a:t>сформированности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тонких движений рук.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6" name="Picture 2" descr="Картинки по запросу &quot;развитие речи у де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044117"/>
            <a:ext cx="4930184" cy="327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Дети, которым удаются изолированные движения пальцев – говорящие дети. </a:t>
            </a:r>
          </a:p>
          <a:p>
            <a:pPr algn="just"/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2348880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Если движения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</a:rPr>
              <a:t>напряженные,пальцы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сгибаются и разгиба- 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</a:rPr>
              <a:t>ются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 только вместе и не могут двигаться  изолированно, то это не говорящие дети.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580" name="Picture 4" descr="Картинки по запросу &quot;развитие речи у детей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48637">
            <a:off x="99532" y="3485111"/>
            <a:ext cx="3376498" cy="2274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Тренировать пальцы рук можно уже с 6-месячного возраста.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3554" name="Picture 2" descr="Картинки по запросу &quot;дети 6 месяце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1648"/>
            <a:ext cx="6048672" cy="4052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251</TotalTime>
  <Words>673</Words>
  <Application>Microsoft Office PowerPoint</Application>
  <PresentationFormat>Экран (4:3)</PresentationFormat>
  <Paragraphs>85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777</cp:lastModifiedBy>
  <cp:revision>33</cp:revision>
  <dcterms:created xsi:type="dcterms:W3CDTF">2020-02-24T16:39:08Z</dcterms:created>
  <dcterms:modified xsi:type="dcterms:W3CDTF">2022-09-21T14:19:32Z</dcterms:modified>
</cp:coreProperties>
</file>