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65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61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01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72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7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6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5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92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68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08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6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D9D1-6516-4938-AE25-8014D4AEB3E0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26806-F388-4CC7-87F1-64A8EBB4B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06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Автоматизированные системы управления технологическими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97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АСУТП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43528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планировании, проведении и обобщении разработок АСУТП следует иметь в виду, что эти системы весьма разнообразны. Для решения ряда научных, технических и организационных вопросов необходимо пользоваться общей классификацией АСУТП, т. е. правилами разбиения всего множества этих систем на такие подмножества (классификационные группы), в пределах которых все входящие в них АСУТП одинаковы, близки или похожи в том или ином отношении.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АСУТП как объекты классификации характеризуются многими существенными факторами и показателями, каждый из которых может выступать в роли классификационного признака. Поэтому общая классификация АСУТП состоит из ряда частных классификаций, проводимых по одному из таких признаков.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630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98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поставленных целей необходимо пользоваться различными классификационными признаками или их разными сочетаниями. Приводимая ниже классификация АСУТП может использоваться в основном с целями: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34563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 систем-аналогов на ранних этапах разработки АСУТП;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необходимых ресурсов при укрупненном планировании работ по созданию АСУТП;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качества (научно-технического уровня) АСУТП;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капиталоемкости АСУТП в условных единицах.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85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классификационным признакам АСУТП относятся: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уровень, занимаемый ТОУ и АСУТП в структуре предприятия;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протекания технологического процесса во времени;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условной информационной мощности;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функциональной надежности АСУТП;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функционирования АСУТП. Классификации по каждому из указанных признаков (а также по любым их сочетаниям) могут рассматриваться и использоваться как независимые: конкретному индексу одного (или нескольких) признака могут соответствовать любые индексы других признаков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11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Назначение, цели и функции АСУТП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создании АСУТП должны быть определены конкретные цели функционирования системы и ее назначение в общей структуре управления предприятием. 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Такими целями, например, могут быть: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экономия топлива, сырья, материалов и других производственных ресурсов;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14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обеспечение безопасности функционирования объекта;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повышение качества выходного продукта (изделия) или обеспечение заданных значений параметров выходных продуктов (изделий);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снижение затрат живого труда; достижение оптимальной загрузки (использования) оборудования;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оптимизация режимов работы технологического оборудования (в том числе, маршрутов обработки в дискретных производствах) и т. д.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37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2315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АСУТП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совокупность действий системы, направленных на достижение частной цели управления. Совокупность действий системы представляет собой определенную и описанную в эксплуатационной документации последовательность операций и процедур, выполняемых частями системы. Следует отличать функции АСУТП в целом от функций, выполняемых всем комплексом технических средств системы или его отдельными устройствами.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54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АСУТП подразделяются на управляющие, информационные и вспомогательные. Управляющая функция АСУТП – это функция, результатом которой являются выработка и реализация управляющих воздействий на технологический объект управления. </a:t>
            </a: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управляющим функциям АСУТП относятся: </a:t>
            </a: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регулирование (стабилизация) отдельных технологических переменных;</a:t>
            </a: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однотактное логическое управление операциями или аппаратами;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13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программное логическое управление группой оборудования;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оптимальное управление установившимися или переходными технологическими режимами или отдельными участками процесса;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адаптивное управление объектом в целом (например, самонастраивающимся комплексно-автоматизированным участком станков с числовым программным управлением).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839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функция АСУТП – это функция системы, содержанием которой являются сбор, обработка и представление информация о состоянии АТК оперативному персоналу или передача этой информации для последующей обработки. 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информационным функциям АСУТП относятся: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централизованный контроль и измерение технологических параметров;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косвенное измерение (вычисление) параметров процесса (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техникоэкономических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показателей, внутренних переменных); 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71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формирование и выдача данных оперативному персоналу АСУТП или (АТК); • подготовка и передача информации в смежные системы управления;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обобщенная оценка и прогноз состояния АТК и его оборудования. Отличительная особенность управляющих и информационных функций АСУТП их направленность на конкретного потребителя (объект управления, оперативный персонал, смежные системы управления).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1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определения АСУТП.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АСУТП. 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Назначение, цели и функции АСУТП. </a:t>
            </a:r>
          </a:p>
          <a:p>
            <a:pPr marL="742950" indent="-74295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автоматизированного управления производством.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87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Вспомогательные функции АСУТП - это функции, обеспечивающие решение внутрисистемных задач. Вспомогательные функции не имеют потребителя вне системы и обеспечивают функционирование АСУТП (функционирование технических средств системы, контроль за их состоянием, хранением информации и т. п.). 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64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степени участия людей в выполнении функций системы различаются два режима реализации функций: автоматизированный и автоматический. Автоматизированный режим реализации управляющих функций характеризуется участием человека в выработке (принятии) решений и (или) их реализации. 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309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возможны следующие варианты: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ручной режим, при котором комплекс технических средств представляет оперативному персоналу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измерительную информацию о состоянии ТОУ, а выбор и осуществление управляющих воздействий производит человек-оператор; </a:t>
            </a:r>
          </a:p>
          <a:p>
            <a:pPr marL="0" indent="0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режим «советчика», при котором комплекс технических средств вырабатывает рекомендации по управлению, а решение об их использовании принимается и реализуется оперативным персоналом; 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587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•диалоговый режим, при котором оперативный персонал имеет возможность корректировать постановку и условия задачи, решаемой комплексом технических средств системы при выработке рекомендаций по управлению объектом. Автоматический режим реализации управляющих функций предусматривает автоматическую выработку и реализацию управляющих воздействий. 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различаются: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режим косвенного управления, когда средства вычислительной техники автоматически изменяют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уставки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(или) параметры настройки локальных систем автоматического управления (регулирования);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699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режим прямого (непосредственного) цифрового (или аналого-цифрового) управления, когда управляющее вычислительное устройство формирует воздействие на исполнительные механизмы. Автоматизированный режим реализации АСУТП 6 информационных функций АСУТП предусматривает участие людей в операциях по получению и обработке информации. В автоматическом режиме все необходимые процедуры обработки информации реализуются без участия человека. АСУТП представляют собой системы управления, качественно отличные от систем автоматического регулирования (САР), предназначенных для стабилизации режимов процессов и агрегатов.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425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САР - оптимальная отработка задания, обеспечивающего стабилизацию требуемой физической величины или технологического параметра. При этом значение задания считается известным и может быть как постоянным, так и изменяющимся по заранее известному закону. Структура АСУТП, в отличие от САР, предполагает непременное участие человека – оператора в принятии решений по управлению объектом.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521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АСУТП обязательно включает контур формирования оператором управляющих воздействий, поскольку цель АСУТП – реализация оптимального режима работы объекта. Критериями оптимальности технологических режимов, как правило, являются технико-экономические показатели (К.П.Д., удельные расходы сырья, энергии, топлива, себестоимость продукции), которые обычно не могут быть непосредственно измерены, а получаются в результате соответствующих вычислительных процедур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536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Любую автоматическую систему управления технологическим процессом (АСУ ТП) можно в конечном итоге разделить на 3 основных уровня иерархии: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Наталья Оборина\Downloads\2022-09-05_09-24-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873606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810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Самым нижним уровнем является уровень датчиков и исполнительных механизмов, которые устанавливаются непосредственно на технологических объектах. Их деятельность заключается в получении параметров процесса, преобразовании их в соответствующий вид для дальнейшей передачи на более высокую ступень (функции датчиков), а также в приеме управляющих сигналов и в выполнении соответствующих действий (функции исполнительных механизмов).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12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уровень - уровень производственного участка. Его функции: - сбор информации, поступающей с нижнего уровня, ее обработка и хранение; объект датчики исполнительные механизмы УСО контроллеры, регуляторы АРМ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опрератора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вычислительная сеть предприятия Нижний уровень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производственного участка Уровень управления производством 8 - выработка управляющих сигналов на основе анализа информации; - передача информации о производственном участке на более высокий уровень.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6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определения АСУТП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система управления технологическим процессом (АСУТП) предназначена для выработки и реализации управляющих воздействий на технологический объект управления.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Технологический объект управления (ТОУ) – это совокупность технологического оборудования и реализованного на нем по соответствующим инструкциям или регламентам технологического процесса производства.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999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Верхний уровень в системе автоматизации занимает т.н. уровень управления. На этом уровне осуществляется контроль за производством продукции. Этот процесс включает в себя сбор поступающих с производственных участков данных, их накопление, обработку и выдачу руководящих директив нижним ступеням. Атрибутом этого уровня является центр управления производством, который может состоять из трех взаимопроникающих частей: 1) операторской части, 2) системы подготовки отчетов, 3) системы анализа тенденций.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324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44624"/>
            <a:ext cx="90010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Операторская часть отвечает за связь между оператором и процессом на уровне управления. Она выдает информацию о процессе и позволяет в случае необходимости вмешательство ход автоматического управления. Обеспечивает диалог между системой и операторами.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подготовки отчетов выводит на экраны, принтеры, в архивы и т.д. информацию о технологических параметрах с указанием точного времени измерения, выдает данные о материальном и энергетическом балансе и др.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анализа тенденций дает оператору возможность наблюдения за технологическим параметрами и делать соответствующие выводы.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27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технологическим объектам управления относятся: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агрегаты и установки (группы станков), реализующие самостоятельный технологический процесс; 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производства (цехи, участки) или производственный процесс всего промышленного предприятия, если управление этим производством носит в основном технологический характер, т. е. заключается в реализации рациональных режимов работы взаимосвязанных агрегатов (участков, производств).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7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 функционирующие ТОУ и управляющая им АСУТП образуют автоматизированный технологический комплекс (A T К).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4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435280" cy="6009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система управления технологическим процессом - человеко-машинная система управления, обеспечивающая автоматизированный сбор и обработку информации, необходимой для оптимизации управления технологическим объектом в соответствии с принятым критерием. Такое определение АСУТП подчеркивает наличие в ее составе современных автоматических средств сбора и обработки информации, в первую очередь средств вычислительной техники; роль человека в системе как субъекта труда, принимающего содержательное участие в выработке решений по управлению; реализацию в системе процесса обработки технологической и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техникоэкономической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информации; </a:t>
            </a:r>
          </a:p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функционирования АСУТП, заключающуюся в оптимизации работы технологического объекта управления по принятому критерию (критериям) управления путем соответствующего выбора управляющих воздействий.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10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управления АСУТП – это соотношение, характеризующее качество функционирования технологического объекта управления в целом и принимающее конкретные числовые значения в зависимости от используемых управляющих воздействий. Таким образом, критерием управления обычно является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техникоэкономический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показатель (например, себестоимость выходного продукта при заданном его качестве, производительность ТОУ при заданном качестве выходного продукта и т. п.) или технический показатель (например, параметры процесса, характеристики выходного продукта).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72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435280" cy="6009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ТОУ является АСУТП в том случае, если она осуществляет управление ТОУ в целом в темпе протекания технологического процесса и если в выработке и реализации решений по управлению, участвуют средства вычислительной техники и другие технические средства и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человекоператор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АСУТП в системе управления промышленным предприятием.</a:t>
            </a:r>
          </a:p>
        </p:txBody>
      </p:sp>
    </p:spTree>
    <p:extLst>
      <p:ext uri="{BB962C8B-B14F-4D97-AF65-F5344CB8AC3E}">
        <p14:creationId xmlns:p14="http://schemas.microsoft.com/office/powerpoint/2010/main" val="1420253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507288" cy="6009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создании на предприятии комплексной системы управления качеством продукции АСУТП являются ее исполнительными подсистемами, обеспечивающими заданное качество продукции ТОУ и подготовку фактической оперативной информации о ходе технологических процессов (статистический контроль и т.д.). Перечень, форма представления и режим обмена информацией между АСУТП и взаимосвязанными с ней другими системами управления (как автоматизированными, так и неавтоматизированными) определяются в каждом конкретном случае в зависимости от специфики производства, его организации и принятой структуры управления им.</a:t>
            </a:r>
          </a:p>
        </p:txBody>
      </p:sp>
    </p:spTree>
    <p:extLst>
      <p:ext uri="{BB962C8B-B14F-4D97-AF65-F5344CB8AC3E}">
        <p14:creationId xmlns:p14="http://schemas.microsoft.com/office/powerpoint/2010/main" val="34107499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1774</Words>
  <Application>Microsoft Office PowerPoint</Application>
  <PresentationFormat>Экран (4:3)</PresentationFormat>
  <Paragraphs>73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Автоматизированные системы управления технологическими процессами</vt:lpstr>
      <vt:lpstr>Содержание</vt:lpstr>
      <vt:lpstr>Основные понятия и определения АСУТП</vt:lpstr>
      <vt:lpstr>К технологическим объектам управления относятся: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АСУТП</vt:lpstr>
      <vt:lpstr>В зависимости от поставленных целей необходимо пользоваться различными классификационными признаками или их разными сочетаниями. Приводимая ниже классификация АСУТП может использоваться в основном с целями:</vt:lpstr>
      <vt:lpstr>К основным классификационным признакам АСУТП относятся:</vt:lpstr>
      <vt:lpstr>Назначение, цели и функции АСУТП</vt:lpstr>
      <vt:lpstr>Презентация PowerPoint</vt:lpstr>
      <vt:lpstr>Функция АСУТП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Автоматизированные системы управления технологическими процессами</dc:title>
  <dc:creator>RePack by Diakov</dc:creator>
  <cp:lastModifiedBy>RePack by Diakov</cp:lastModifiedBy>
  <cp:revision>4</cp:revision>
  <dcterms:created xsi:type="dcterms:W3CDTF">2022-09-05T00:31:52Z</dcterms:created>
  <dcterms:modified xsi:type="dcterms:W3CDTF">2022-09-05T01:28:29Z</dcterms:modified>
</cp:coreProperties>
</file>