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1" r:id="rId4"/>
    <p:sldId id="263" r:id="rId5"/>
    <p:sldId id="259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6DDA-24F3-4EC6-B84C-6CFB22D3D1F5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E8A914-0FAE-4AEF-8422-272AB3AB7B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849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E8A914-0FAE-4AEF-8422-272AB3AB7B5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29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2200" y="404664"/>
            <a:ext cx="3048000" cy="18288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3501008"/>
            <a:ext cx="3810000" cy="29813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71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41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33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4653136"/>
            <a:ext cx="2466975" cy="18478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1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512" y="4221088"/>
            <a:ext cx="2143125" cy="21431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82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685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35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84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76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91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693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040732" y="6611779"/>
            <a:ext cx="10695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Ekaterina050466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C0DDB-BB4F-4892-A2E0-D760CB244601}" type="datetimeFigureOut">
              <a:rPr lang="ru-RU" smtClean="0"/>
              <a:pPr/>
              <a:t>27.04.2018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8D608-ECCD-4E22-B9F7-3C1C0F4841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44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52;&#1072;&#1088;&#1080;&#1103;\Desktop\&#1088;&#1072;&#1073;&#1086;&#1090;&#1072;\&#1080;&#1075;&#1088;&#1099;\Alisa_v_Strane_CHudes_Disk1_-_Pesnya_Alisy_pro_cifry_(iPlayer.fm).mp3" TargetMode="Externa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gif"/><Relationship Id="rId7" Type="http://schemas.openxmlformats.org/officeDocument/2006/relationships/image" Target="../media/image11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2;&#1072;&#1088;&#1080;&#1103;\Desktop\&#1088;&#1072;&#1073;&#1086;&#1090;&#1072;\&#1080;&#1075;&#1088;&#1099;\_-_zvuki_aplodismentov_(xMusic.me).mp3" TargetMode="Externa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Советы родителям первоклассника</a:t>
            </a:r>
            <a:endParaRPr lang="ru-RU" sz="48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7" name="Alisa_v_Strane_CHudes_Disk1_-_Pesnya_Alisy_pro_cifry_(iPlayer.f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-1260648" y="1844824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46626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65000" numSld="10" showWhenStopped="0">
                <p:cTn id="7" repeatCount="indefinite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tx2"/>
                </a:solidFill>
              </a:rPr>
              <a:t>Не стоит делать летом:</a:t>
            </a:r>
            <a:endParaRPr lang="ru-RU" b="1" i="1" u="sng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Волноваться самим.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Запугивать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историями о школе.</a:t>
            </a:r>
            <a:endParaRPr lang="ru-RU" sz="3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Загружать учёбой.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Забирать игрушки.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</a:rPr>
              <a:t>Поздно приезжать из отпуска.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1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rgbClr val="FF0000"/>
                </a:solidFill>
              </a:rPr>
              <a:t>Стоит делать летом:</a:t>
            </a:r>
            <a:endParaRPr lang="ru-RU" b="1" i="1" u="sng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Рассказать о школе.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Не скрывать школьные трудности.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Переходить на правильный распорядок дня.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Играть в школу.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Учить самостоятельности.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51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u="sng" dirty="0" smtClean="0">
                <a:solidFill>
                  <a:schemeClr val="accent3">
                    <a:lumMod val="50000"/>
                  </a:schemeClr>
                </a:solidFill>
              </a:rPr>
              <a:t>Летние уроки будущего первоклашки:</a:t>
            </a:r>
            <a:endParaRPr lang="ru-RU" b="1" i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Собери природные материалы.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Составь гербарий.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Тренируй руку.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Собирай портфель.</a:t>
            </a:r>
          </a:p>
          <a:p>
            <a:r>
              <a:rPr lang="ru-RU" sz="3600" b="1" dirty="0" smtClean="0">
                <a:solidFill>
                  <a:srgbClr val="00B050"/>
                </a:solidFill>
              </a:rPr>
              <a:t>Читай в удовольствие.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868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27534" y="764704"/>
            <a:ext cx="6746254" cy="255454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Monotype Corsiva" pitchFamily="66" charset="0"/>
              </a:rPr>
              <a:t>Наслаждайтесь беззаботным летом и уделяйте больше времени своему маленькому первоклашке!!!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26" name="Picture 2" descr="http://s20.rimg.info/6628ebce41752569b059edb7f22f087f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3717032"/>
            <a:ext cx="3049116" cy="2707407"/>
          </a:xfrm>
          <a:prstGeom prst="rect">
            <a:avLst/>
          </a:prstGeom>
          <a:noFill/>
        </p:spPr>
      </p:pic>
      <p:pic>
        <p:nvPicPr>
          <p:cNvPr id="1028" name="Picture 4" descr="http://www.playcast.ru/uploads/2014/10/07/1011939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9683" y="3216770"/>
            <a:ext cx="2695575" cy="3238501"/>
          </a:xfrm>
          <a:prstGeom prst="rect">
            <a:avLst/>
          </a:prstGeom>
          <a:noFill/>
        </p:spPr>
      </p:pic>
      <p:pic>
        <p:nvPicPr>
          <p:cNvPr id="1030" name="Picture 6" descr="http://img-fotki.yandex.ru/get/5633/181450557.53/0_a1f2f_b960761d_GIFXL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3068960"/>
            <a:ext cx="2781300" cy="3333750"/>
          </a:xfrm>
          <a:prstGeom prst="rect">
            <a:avLst/>
          </a:prstGeom>
          <a:noFill/>
        </p:spPr>
      </p:pic>
      <p:pic>
        <p:nvPicPr>
          <p:cNvPr id="1032" name="Picture 8" descr="http://www.playcast.ru/uploads/2016/03/04/17648161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86047" y="188640"/>
            <a:ext cx="1800225" cy="2324101"/>
          </a:xfrm>
          <a:prstGeom prst="rect">
            <a:avLst/>
          </a:prstGeom>
          <a:noFill/>
        </p:spPr>
      </p:pic>
      <p:pic>
        <p:nvPicPr>
          <p:cNvPr id="1034" name="Picture 10" descr="http://s-novym-godom13.ru/muz/hbkhkj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44208" y="1163960"/>
            <a:ext cx="3810000" cy="3810000"/>
          </a:xfrm>
          <a:prstGeom prst="rect">
            <a:avLst/>
          </a:prstGeom>
          <a:noFill/>
        </p:spPr>
      </p:pic>
      <p:pic>
        <p:nvPicPr>
          <p:cNvPr id="11" name="_-_zvuki_aplodismentov_(xMusic.m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-756592" y="1556792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34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581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6856</TotalTime>
  <Words>87</Words>
  <Application>Microsoft Office PowerPoint</Application>
  <PresentationFormat>Экран (4:3)</PresentationFormat>
  <Paragraphs>21</Paragraphs>
  <Slides>6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Советы родителям первоклассника</vt:lpstr>
      <vt:lpstr>Не стоит делать летом:</vt:lpstr>
      <vt:lpstr>Стоит делать летом:</vt:lpstr>
      <vt:lpstr>Летние уроки будущего первоклашки: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User</cp:lastModifiedBy>
  <cp:revision>639</cp:revision>
  <dcterms:created xsi:type="dcterms:W3CDTF">2015-08-19T01:25:17Z</dcterms:created>
  <dcterms:modified xsi:type="dcterms:W3CDTF">2018-04-27T11:00:22Z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1886088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