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0" r:id="rId7"/>
    <p:sldId id="262" r:id="rId8"/>
    <p:sldId id="258" r:id="rId9"/>
    <p:sldId id="263" r:id="rId10"/>
    <p:sldId id="271" r:id="rId11"/>
    <p:sldId id="270" r:id="rId12"/>
    <p:sldId id="264" r:id="rId13"/>
    <p:sldId id="26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6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0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4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24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2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6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9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6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1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5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6C822-BC92-45B7-A6F5-49991C14F572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1BAB5-A732-45B3-AECD-E90C3D578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66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hyperlink" Target="https://ru.wikipedia.org/wiki/%D0%9A%D0%BE%D0%BB%D0%B5%D0%B1%D0%B0%D0%BD%D0%B8%D1%8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Презентация на тему:</a:t>
            </a:r>
            <a:r>
              <a:rPr lang="ru-RU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/>
            </a:r>
            <a:br>
              <a:rPr lang="ru-RU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«Процесс голосообразования»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1950" y="609600"/>
            <a:ext cx="5657850" cy="55673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дыхания голосовая щель широко открыта, что даёт возможность воздуху свободно проходить в легкие и выходить назад наружу. Во время фонации голосовые связки сближаются, и происходит полное или частичное закрытие голосовой щели. Контакт голосовых связок во время фонации может быть полным или неполным, что определяет так называемую постановку голоса. </a:t>
            </a:r>
          </a:p>
          <a:p>
            <a:pPr algn="just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92" r="-12792"/>
          <a:stretch/>
        </p:blipFill>
        <p:spPr>
          <a:xfrm>
            <a:off x="5772149" y="769822"/>
            <a:ext cx="6644941" cy="5246917"/>
          </a:xfrm>
        </p:spPr>
      </p:pic>
    </p:spTree>
    <p:extLst>
      <p:ext uri="{BB962C8B-B14F-4D97-AF65-F5344CB8AC3E}">
        <p14:creationId xmlns:p14="http://schemas.microsoft.com/office/powerpoint/2010/main" val="19929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к работают голосовые связ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860" y="640416"/>
            <a:ext cx="10001622" cy="56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" y="457200"/>
            <a:ext cx="11334750" cy="53022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органы (легкие, бронхи, трахея)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1950" y="987425"/>
            <a:ext cx="6991350" cy="54895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 «дыхательное горло, трахея»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-их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заключается в проведении воздушного потока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легкие,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согревании, увлажнении и очищении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Функция легких - обеспечение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воздушного потока для создания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звуковой волны.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обратить внимание на то, что между вдохом и моментом выдоха происходит секундная задержка - перестройка с вдоха на выдох.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Трахея,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бронхи, легкие, наполненные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воздухом - это нижние резонаторы, которые  дают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звуку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силу. А точнее резонатором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воздух, заключенный в трахее,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бронхах.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так важно при пении не сбрасывать объем грудной клетки при дыхании, чтобы не менялся объем грудного резонатора. Чрезмерное, нарочитое напряжение мышц грудной клетки и живота не только не способствует грудному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резонированию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скорее ему препятствует, так как затрудняет нормальное распределение воздуха в дыхательных полостях. 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53" t="-1" r="-1592" b="-5982"/>
          <a:stretch/>
        </p:blipFill>
        <p:spPr>
          <a:xfrm>
            <a:off x="6819106" y="987425"/>
            <a:ext cx="5411788" cy="6384925"/>
          </a:xfrm>
        </p:spPr>
      </p:pic>
    </p:spTree>
    <p:extLst>
      <p:ext uri="{BB962C8B-B14F-4D97-AF65-F5344CB8AC3E}">
        <p14:creationId xmlns:p14="http://schemas.microsoft.com/office/powerpoint/2010/main" val="422234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абота диафрагм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4450" y="1316236"/>
            <a:ext cx="7515225" cy="422731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0500" y="1085850"/>
            <a:ext cx="5807075" cy="577215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грудной клетки составляет диафрагма, или грудобрюшная преграда. Это мощный мышечный орган, отделяющий грудную полость от брюшной. Диафрагма прикрепляется к нижним ребрам и позвоночнику, имеет два купола - правый и левый. Во время вдоха мышцы диафрагмы сокращаются, оба ее купола опускаются, увеличивая объем грудной клетки.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задача певческого дыхания - это контролируемый и регулируемый выдох, что и обеспечивается владением диафрагмальным дыханием, диафрагмой, так как именно она помогает регулировать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выдыхаемый воздушный поток, сохранять певческий объем грудной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(см. видео)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11288" y="365126"/>
            <a:ext cx="10515600" cy="72072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Грудная клетка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диафрагмой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8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5600" cy="53022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Вырезка экрана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91" b="-14191"/>
          <a:stretch/>
        </p:blipFill>
        <p:spPr>
          <a:xfrm>
            <a:off x="6019800" y="987425"/>
            <a:ext cx="6172200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1950" y="987425"/>
            <a:ext cx="5467350" cy="56038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algn="just"/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Итак, процесс пения начинается с вдоха, во время которого воздух нагнетается через ротовую и носовую полость, глотку, гортань, трахею, бронхи в расширенные при входе легкие.  Затем под действием нервных сигналов (импульсов) из головного мозга голосовые складки смыкаются, происходит закрытие голосовой щели. Это совпадает с моментом начала выдоха. Сомкнутые голосовые складки преграждают путь выдыхаемому воздуху, препятствуют свободному выдоху. Воздух в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подскладочном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пространстве, набранный при вдохе, под действием выдыхательных мышц сжимается, возникает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подскладочное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подсвязочное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давление. Сжатый воздух давит на сомкнутые голосовые складки, то есть приходит во взаимодействие с ними. Возникает звук. Происходит "чудо", перерождение воздушной струи в звуковой поток, когда колебания голосовых связок передаются воздушной струе, выдыхаемой певцом, а сам певец, как хороший оператор, контролирует этот процесс с помощью уха и внимания.</a:t>
            </a:r>
          </a:p>
          <a:p>
            <a:pPr algn="just"/>
            <a:r>
              <a:rPr lang="ru-RU" sz="2700" dirty="0" smtClean="0"/>
              <a:t> 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45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3144" y="987425"/>
            <a:ext cx="4118882" cy="4873625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Слова не просто исторгаются из ротовой полости человека.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голосообразование? Механически за этот процесс отвечает гортань вместе со связками. Следует отметить, что когда мы говорим о голосе как музыкальном инструменте, корпусом которого является сам человек, то к вокальному аппарату можно смело причислить едва ли не всё тело – от лобных пазух и других пустот в черепе до нижних мышц живота, участвующих в правильном певческом дыхании, и даже ещё ниже.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r="8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36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" y="301625"/>
            <a:ext cx="5618629" cy="685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Голосообразование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" y="987426"/>
            <a:ext cx="5618629" cy="5870574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образования голоса выглядит таким образом: при вдохе диафрагма натягивается, проседая вниз при помощи расслабления стенки живота и рёберных мышц, образовавшийся в лёгких вакуум заполняется воздухом. Во время выдоха рёберные мышцы и мышцы пресса подталкивают диафрагму вверх, что в свою очередь приводит к сжатию и последующему высвобождению воздуха из лёгких. Воздух под давлением проходит сквозь трахею к гортани, через голосовые связки, где с помощью колебаний связочных мышц, которые сдерживают поток воздуха, преобразуется в звуковую волну. Звуковая волна проходит через мягкое нёбо (глотку) и попадает в ротовую полость, где происходит оформление звуковой волны в отдельные звуки и звуковые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(см. видео)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абота голосовых склад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2224" y="987425"/>
            <a:ext cx="6096000" cy="434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61" y="198274"/>
            <a:ext cx="3657599" cy="914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голосового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60" y="198272"/>
            <a:ext cx="8202705" cy="653921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260" y="1112675"/>
            <a:ext cx="3657600" cy="5624813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Ротовая полость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Носоглотка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Гортань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Голосовые связки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органы (легкие, бронхи, трахея)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Грудная клетка с диафрагмой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Мускулатура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этого в голосообразовании участвует нервная система. Ведь речь, которую мы произносим, рождается именно у нас в мозгу. Нервные клетки генерируют мысли и посылают соответствующие сигналы к органам голосового аппарата. </a:t>
            </a:r>
          </a:p>
        </p:txBody>
      </p:sp>
    </p:spTree>
    <p:extLst>
      <p:ext uri="{BB962C8B-B14F-4D97-AF65-F5344CB8AC3E}">
        <p14:creationId xmlns:p14="http://schemas.microsoft.com/office/powerpoint/2010/main" val="45112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" y="457200"/>
            <a:ext cx="11222038" cy="53022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Ротовая и носовая полости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7450" y="987425"/>
            <a:ext cx="5353050" cy="587057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начальным (верхним) отделом дыхательных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путей.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носовой полости воздух очищается от частиц пыли и микроорганизмов, согревается и увлажняется.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давления струи воздуха на слизистую оболочку полости носа происходит возбуждение дыхательного рефлекса, и грудная клетка расширяется больше, чем при вдохе через рот. Кроме того, носовая полость наряду с околоносовыми пазухами, глоткой и полостью рта служит резонатором для голоса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некоторых вокалистов звуковая волна выходит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носоглотку, потому что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образовавшемуся звуку не даётся достаточно места для выхода через ротовую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 и получается характерный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гнусавый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Чтобы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избежать этого, нужно следить за позицией мягкого нёба (глотки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350" y="987424"/>
            <a:ext cx="5619750" cy="58705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Ротовая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(артикуляционный аппарат) включает губы, зубы и язык — все эти органы важны при образовании звуков. Рот принимает участие не только в процессах пищеварительного характера, но и в процессе дыхания.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такие понятия, как артикуляция и дикция.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Ротовые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осуществляются за счет мускулатуры, которая позволяет осуществлять все важные функции ротовой полости. Звуковая волна проходит через мягкое нёбо (глотку) и попадает в ротовую полость, где происходит оформление звуковой волны в отдельные звуки и звуковые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сочетания, повышается сила голоса.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1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27393" cy="112749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6" y="1825625"/>
            <a:ext cx="5073187" cy="4351338"/>
          </a:xfrm>
        </p:spPr>
      </p:pic>
      <p:sp>
        <p:nvSpPr>
          <p:cNvPr id="4" name="Текст 3"/>
          <p:cNvSpPr>
            <a:spLocks noGrp="1"/>
          </p:cNvSpPr>
          <p:nvPr>
            <p:ph sz="half" idx="2"/>
          </p:nvPr>
        </p:nvSpPr>
        <p:spPr>
          <a:xfrm>
            <a:off x="6172200" y="365126"/>
            <a:ext cx="5181600" cy="5811838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Глотка представляет ту часть пищеварительной трубки и дыхательных путей, которая является соединительным звеном между полостью носа и рта, с одной стороны, и пищеводом и гортанью — с другой. Полость глотки подразделяют на три части: верхнюю - носовую, или носоглотку,  среднюю -ротоглотку  и нижнюю – гортаноглотку. Функции глотки: продвижение пищевого комка из полости рта в пищевод, проведение воздуха из полости носа (или рта) в гортань. Таким образом, в глотке перекрещиваются дыхательные и пищеварительные пути. 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0328" y="147917"/>
            <a:ext cx="5130131" cy="8395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Гортань с голосовыми складками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8" y="1250576"/>
            <a:ext cx="5307612" cy="530972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260" y="349623"/>
            <a:ext cx="6252882" cy="6008967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участок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дыхательной системы, который соединяет глотку с трахеей и содержит голосовой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аппарат, расположена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4—6 шейных позвонков и соединяется связками с подъязычной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Гортань является органом, выполняющим три главные функции: защитную, дыхательную и фонационную.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функция заключается в том, что надгортанник, закрывая вход в гортань, охраняет дыхательные пути от попадания в них пищи и различных инородных тел.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молчания голосовая щель широко открыта, благодаря чему происходит свободное вдыхание и выдыхание воздуха.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наконец, гортань является органом голоса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фонационная функция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истинные голосовые связки которого имеют очень широкий диапазон частоты колебаний.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78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70" y="605118"/>
            <a:ext cx="4637555" cy="58898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вдоха и проглатывания пищи гортань перемещается вверх, во время выдоха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опускается. Движения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гортани связаны с движениями языка, нёба и нижней челюсти. Когда язык перемещается вперёд, гортань двигается назад. При опускании нижней челюсти гортань также опускается; при перемещении мягкого нёба вверх гортань продвигается вперёд. Значение движений гортани вперёд и назад, вверх и вниз при пении отличается от естественных перемещений гортани во время дыхания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глотания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см.видео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4471" y="94130"/>
            <a:ext cx="4637555" cy="51098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гортани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ижение гортани вверх-вниз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7" y="605118"/>
            <a:ext cx="6771247" cy="4998016"/>
          </a:xfrm>
        </p:spPr>
      </p:pic>
    </p:spTree>
    <p:extLst>
      <p:ext uri="{BB962C8B-B14F-4D97-AF65-F5344CB8AC3E}">
        <p14:creationId xmlns:p14="http://schemas.microsoft.com/office/powerpoint/2010/main" val="3988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4271" y="449543"/>
            <a:ext cx="5432611" cy="64545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Голосовые складки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" y="228600"/>
            <a:ext cx="5632077" cy="66294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два вида голосовых складок.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Истинные голосовые складки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симметрично расположенные складки слизистой оболочки гортани, выступающие в её полость, содержащие голосовую связку и голосовую мышцу. Могут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колебаться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всей своей массой, так и одной какой-либо частью, например, половиной, третью, краями и так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Ложные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голосовые складки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две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складки слизистой оболочки, которые покрывают подслизистую ткань и небольшой мышечный пучок; в норме ложные голосовые складки принимают некоторое участие при смыкании и размыкании голосовой щели, но они двигаются вяло и не подходят вплотную друг к другу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(см. видео)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Ложные связ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2577" y="167322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7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765</Words>
  <Application>Microsoft Office PowerPoint</Application>
  <PresentationFormat>Широкоэкранный</PresentationFormat>
  <Paragraphs>42</Paragraphs>
  <Slides>14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Gabriola</vt:lpstr>
      <vt:lpstr>Segoe UI Black</vt:lpstr>
      <vt:lpstr>Times New Roman</vt:lpstr>
      <vt:lpstr>Тема Office</vt:lpstr>
      <vt:lpstr>Презентация на тему: «Процесс голосообразования»</vt:lpstr>
      <vt:lpstr>Презентация PowerPoint</vt:lpstr>
      <vt:lpstr>Голосообразование</vt:lpstr>
      <vt:lpstr>Органы голосового аппарата:</vt:lpstr>
      <vt:lpstr>Ротовая и носовая полости</vt:lpstr>
      <vt:lpstr>Глотка</vt:lpstr>
      <vt:lpstr>Гортань с голосовыми складками</vt:lpstr>
      <vt:lpstr>Движение гортани</vt:lpstr>
      <vt:lpstr>Голосовые складки</vt:lpstr>
      <vt:lpstr>Презентация PowerPoint</vt:lpstr>
      <vt:lpstr>Презентация PowerPoint</vt:lpstr>
      <vt:lpstr>Дыхательные органы (легкие, бронхи, трахея)</vt:lpstr>
      <vt:lpstr>Грудная клетка с диафрагмой</vt:lpstr>
      <vt:lpstr>Процесс пения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Строение голосового аппарата»</dc:title>
  <dc:creator>PC</dc:creator>
  <cp:lastModifiedBy>PC</cp:lastModifiedBy>
  <cp:revision>35</cp:revision>
  <dcterms:created xsi:type="dcterms:W3CDTF">2021-06-29T07:44:03Z</dcterms:created>
  <dcterms:modified xsi:type="dcterms:W3CDTF">2022-10-10T07:40:30Z</dcterms:modified>
</cp:coreProperties>
</file>