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3" r:id="rId8"/>
    <p:sldId id="272" r:id="rId9"/>
    <p:sldId id="262" r:id="rId10"/>
    <p:sldId id="265" r:id="rId11"/>
    <p:sldId id="266" r:id="rId12"/>
    <p:sldId id="268" r:id="rId13"/>
    <p:sldId id="264" r:id="rId14"/>
    <p:sldId id="270" r:id="rId15"/>
    <p:sldId id="267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EE0BA-9AA8-4359-82D7-23E27ABF5D6A}" type="doc">
      <dgm:prSet loTypeId="urn:microsoft.com/office/officeart/2005/8/layout/orgChart1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4ECFFC64-5F2D-4B1A-B1B3-9F65323335E0}">
      <dgm:prSet phldrT="[Текст]" custT="1"/>
      <dgm:spPr>
        <a:xfrm>
          <a:off x="2212858" y="277"/>
          <a:ext cx="1251183" cy="615939"/>
        </a:xfrm>
        <a:gradFill rotWithShape="0">
          <a:gsLst>
            <a:gs pos="0">
              <a:srgbClr val="8064A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Проблемное обучение</a:t>
          </a:r>
        </a:p>
      </dgm:t>
    </dgm:pt>
    <dgm:pt modelId="{55745056-0FBB-413D-83F4-BC039B517BB7}" type="parTrans" cxnId="{84CA560B-C2D8-4C2C-8321-EF00DB25503F}">
      <dgm:prSet/>
      <dgm:spPr/>
      <dgm:t>
        <a:bodyPr/>
        <a:lstStyle/>
        <a:p>
          <a:endParaRPr lang="ru-RU" sz="1400"/>
        </a:p>
      </dgm:t>
    </dgm:pt>
    <dgm:pt modelId="{762B3585-39DE-4448-8538-A4A8B60F45F3}" type="sibTrans" cxnId="{84CA560B-C2D8-4C2C-8321-EF00DB25503F}">
      <dgm:prSet/>
      <dgm:spPr/>
      <dgm:t>
        <a:bodyPr/>
        <a:lstStyle/>
        <a:p>
          <a:endParaRPr lang="ru-RU" sz="1400"/>
        </a:p>
      </dgm:t>
    </dgm:pt>
    <dgm:pt modelId="{D60112D1-8182-45C8-B3FF-0C4FBA0ABF79}">
      <dgm:prSet phldrT="[Текст]" custT="1"/>
      <dgm:spPr>
        <a:xfrm>
          <a:off x="765715" y="786481"/>
          <a:ext cx="941729" cy="803916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Проблемная ситуация</a:t>
          </a:r>
        </a:p>
      </dgm:t>
    </dgm:pt>
    <dgm:pt modelId="{DA429829-C5EC-45A8-8446-070A8289BEDD}" type="parTrans" cxnId="{BBA1C94B-29BF-4314-8966-5F7599D2367D}">
      <dgm:prSet/>
      <dgm:spPr>
        <a:xfrm>
          <a:off x="1236580" y="616216"/>
          <a:ext cx="1601869" cy="17026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dirty="0"/>
        </a:p>
      </dgm:t>
    </dgm:pt>
    <dgm:pt modelId="{A16FE6BC-5DA1-4AD7-8489-6A0A76AF6C4F}" type="sibTrans" cxnId="{BBA1C94B-29BF-4314-8966-5F7599D2367D}">
      <dgm:prSet/>
      <dgm:spPr/>
      <dgm:t>
        <a:bodyPr/>
        <a:lstStyle/>
        <a:p>
          <a:endParaRPr lang="ru-RU" sz="1400"/>
        </a:p>
      </dgm:t>
    </dgm:pt>
    <dgm:pt modelId="{242B44D1-F8E6-4260-B410-18EFCABB1EFE}">
      <dgm:prSet phldrT="[Текст]" custT="1"/>
      <dgm:spPr>
        <a:xfrm>
          <a:off x="4012385" y="786481"/>
          <a:ext cx="898798" cy="792472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Гипотеза</a:t>
          </a:r>
        </a:p>
      </dgm:t>
    </dgm:pt>
    <dgm:pt modelId="{8A4D9926-D763-4288-BDF7-1D136A43A2CA}" type="parTrans" cxnId="{0137EDBE-8EE2-406C-AAAC-5FBF928E8071}">
      <dgm:prSet/>
      <dgm:spPr>
        <a:xfrm>
          <a:off x="2838449" y="616216"/>
          <a:ext cx="1623334" cy="17026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dirty="0"/>
        </a:p>
      </dgm:t>
    </dgm:pt>
    <dgm:pt modelId="{CC74F4CA-5B12-45AA-8CA0-6FB5E1483F96}" type="sibTrans" cxnId="{0137EDBE-8EE2-406C-AAAC-5FBF928E8071}">
      <dgm:prSet/>
      <dgm:spPr/>
      <dgm:t>
        <a:bodyPr/>
        <a:lstStyle/>
        <a:p>
          <a:endParaRPr lang="ru-RU" sz="1400"/>
        </a:p>
      </dgm:t>
    </dgm:pt>
    <dgm:pt modelId="{FE371BE8-0E73-44E6-8C45-98CB39224EC2}">
      <dgm:prSet phldrT="[Текст]" custT="1"/>
      <dgm:spPr>
        <a:xfrm>
          <a:off x="1877711" y="786481"/>
          <a:ext cx="900468" cy="767649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Проблемная </a:t>
          </a:r>
          <a:endParaRPr lang="en-US" sz="14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задача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F60C5FF-249A-462C-8D55-F94800F72EC3}" type="parTrans" cxnId="{B26C7CAB-7A2A-4EB5-B849-1170A91773F8}">
      <dgm:prSet/>
      <dgm:spPr>
        <a:xfrm>
          <a:off x="2327945" y="616216"/>
          <a:ext cx="510504" cy="17026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dirty="0"/>
        </a:p>
      </dgm:t>
    </dgm:pt>
    <dgm:pt modelId="{B1498B92-A022-418B-BD92-9402F5AA3656}" type="sibTrans" cxnId="{B26C7CAB-7A2A-4EB5-B849-1170A91773F8}">
      <dgm:prSet/>
      <dgm:spPr/>
      <dgm:t>
        <a:bodyPr/>
        <a:lstStyle/>
        <a:p>
          <a:endParaRPr lang="ru-RU" sz="1400"/>
        </a:p>
      </dgm:t>
    </dgm:pt>
    <dgm:pt modelId="{C3F84FFB-97BC-464C-9C94-5E370B5FE9D1}">
      <dgm:prSet phldrT="[Текст]" custT="1"/>
      <dgm:spPr>
        <a:xfrm>
          <a:off x="2948445" y="786481"/>
          <a:ext cx="893674" cy="753416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Проблемный </a:t>
          </a:r>
          <a:endParaRPr lang="en-US" sz="14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вопрос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C66224F-E279-4EC4-AABC-58EC6BB75EDB}" type="parTrans" cxnId="{0EDC229B-0A1F-42DB-8777-23B63C9DDD56}">
      <dgm:prSet/>
      <dgm:spPr>
        <a:xfrm>
          <a:off x="2838449" y="616216"/>
          <a:ext cx="556832" cy="17026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400" dirty="0"/>
        </a:p>
      </dgm:t>
    </dgm:pt>
    <dgm:pt modelId="{D244A2A1-B5C6-45BA-9647-C53471159E10}" type="sibTrans" cxnId="{0EDC229B-0A1F-42DB-8777-23B63C9DDD56}">
      <dgm:prSet/>
      <dgm:spPr/>
      <dgm:t>
        <a:bodyPr/>
        <a:lstStyle/>
        <a:p>
          <a:endParaRPr lang="ru-RU" sz="1400"/>
        </a:p>
      </dgm:t>
    </dgm:pt>
    <dgm:pt modelId="{3E2E91CE-A481-4B78-8FD3-CB0EEA6ABB3A}" type="pres">
      <dgm:prSet presAssocID="{A87EE0BA-9AA8-4359-82D7-23E27ABF5D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4F9590-8B05-4CC7-B291-0714850BA64A}" type="pres">
      <dgm:prSet presAssocID="{4ECFFC64-5F2D-4B1A-B1B3-9F65323335E0}" presName="hierRoot1" presStyleCnt="0">
        <dgm:presLayoutVars>
          <dgm:hierBranch val="init"/>
        </dgm:presLayoutVars>
      </dgm:prSet>
      <dgm:spPr/>
    </dgm:pt>
    <dgm:pt modelId="{70714D0B-5555-45D0-9009-FF8E8C28C979}" type="pres">
      <dgm:prSet presAssocID="{4ECFFC64-5F2D-4B1A-B1B3-9F65323335E0}" presName="rootComposite1" presStyleCnt="0"/>
      <dgm:spPr/>
    </dgm:pt>
    <dgm:pt modelId="{3C42F921-7922-48D2-BC09-EEBE3439A888}" type="pres">
      <dgm:prSet presAssocID="{4ECFFC64-5F2D-4B1A-B1B3-9F65323335E0}" presName="rootText1" presStyleLbl="node0" presStyleIdx="0" presStyleCnt="1" custScaleX="154317" custScaleY="1519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BD26C65-9DE4-4473-9513-D89A02AA915D}" type="pres">
      <dgm:prSet presAssocID="{4ECFFC64-5F2D-4B1A-B1B3-9F65323335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1217E0-8ACB-4816-A9FD-D5A20BB8BD07}" type="pres">
      <dgm:prSet presAssocID="{4ECFFC64-5F2D-4B1A-B1B3-9F65323335E0}" presName="hierChild2" presStyleCnt="0"/>
      <dgm:spPr/>
    </dgm:pt>
    <dgm:pt modelId="{CE50662F-8FA1-4DE0-9901-A932E0C975D0}" type="pres">
      <dgm:prSet presAssocID="{DA429829-C5EC-45A8-8446-070A8289BEDD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601869" y="0"/>
              </a:moveTo>
              <a:lnTo>
                <a:pt x="1601869" y="85132"/>
              </a:lnTo>
              <a:lnTo>
                <a:pt x="0" y="85132"/>
              </a:lnTo>
              <a:lnTo>
                <a:pt x="0" y="1702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AC8A0C7-7498-47E0-97BE-7E890E62D422}" type="pres">
      <dgm:prSet presAssocID="{D60112D1-8182-45C8-B3FF-0C4FBA0ABF79}" presName="hierRoot2" presStyleCnt="0">
        <dgm:presLayoutVars>
          <dgm:hierBranch val="init"/>
        </dgm:presLayoutVars>
      </dgm:prSet>
      <dgm:spPr/>
    </dgm:pt>
    <dgm:pt modelId="{FACF025F-1375-4C80-A094-69A6241A1F1C}" type="pres">
      <dgm:prSet presAssocID="{D60112D1-8182-45C8-B3FF-0C4FBA0ABF79}" presName="rootComposite" presStyleCnt="0"/>
      <dgm:spPr/>
    </dgm:pt>
    <dgm:pt modelId="{73D85CB2-F59D-4747-BF1B-080C0D42C28E}" type="pres">
      <dgm:prSet presAssocID="{D60112D1-8182-45C8-B3FF-0C4FBA0ABF79}" presName="rootText" presStyleLbl="node2" presStyleIdx="0" presStyleCnt="4" custScaleX="116150" custScaleY="19830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E24675-A901-49F0-A58C-ED7AE7569FA8}" type="pres">
      <dgm:prSet presAssocID="{D60112D1-8182-45C8-B3FF-0C4FBA0ABF79}" presName="rootConnector" presStyleLbl="node2" presStyleIdx="0" presStyleCnt="4"/>
      <dgm:spPr/>
      <dgm:t>
        <a:bodyPr/>
        <a:lstStyle/>
        <a:p>
          <a:endParaRPr lang="ru-RU"/>
        </a:p>
      </dgm:t>
    </dgm:pt>
    <dgm:pt modelId="{7D6D8AB7-FD02-4057-9DBB-D25518A2B4CD}" type="pres">
      <dgm:prSet presAssocID="{D60112D1-8182-45C8-B3FF-0C4FBA0ABF79}" presName="hierChild4" presStyleCnt="0"/>
      <dgm:spPr/>
    </dgm:pt>
    <dgm:pt modelId="{9CFCCAE8-34B9-4E6A-B035-50C33BA52F95}" type="pres">
      <dgm:prSet presAssocID="{D60112D1-8182-45C8-B3FF-0C4FBA0ABF79}" presName="hierChild5" presStyleCnt="0"/>
      <dgm:spPr/>
    </dgm:pt>
    <dgm:pt modelId="{BB8C34C1-B708-4DD0-958F-F67CC2045F6E}" type="pres">
      <dgm:prSet presAssocID="{1F60C5FF-249A-462C-8D55-F94800F72EC3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510504" y="0"/>
              </a:moveTo>
              <a:lnTo>
                <a:pt x="510504" y="85132"/>
              </a:lnTo>
              <a:lnTo>
                <a:pt x="0" y="85132"/>
              </a:lnTo>
              <a:lnTo>
                <a:pt x="0" y="1702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080FEE6-5D81-4EDB-A247-CA64C8D340A1}" type="pres">
      <dgm:prSet presAssocID="{FE371BE8-0E73-44E6-8C45-98CB39224EC2}" presName="hierRoot2" presStyleCnt="0">
        <dgm:presLayoutVars>
          <dgm:hierBranch val="init"/>
        </dgm:presLayoutVars>
      </dgm:prSet>
      <dgm:spPr/>
    </dgm:pt>
    <dgm:pt modelId="{AFB65BF8-06FC-42EA-B31B-8C38743C8DC3}" type="pres">
      <dgm:prSet presAssocID="{FE371BE8-0E73-44E6-8C45-98CB39224EC2}" presName="rootComposite" presStyleCnt="0"/>
      <dgm:spPr/>
    </dgm:pt>
    <dgm:pt modelId="{B92A35CC-DD7E-48D0-BD6B-57D2B4966263}" type="pres">
      <dgm:prSet presAssocID="{FE371BE8-0E73-44E6-8C45-98CB39224EC2}" presName="rootText" presStyleLbl="node2" presStyleIdx="1" presStyleCnt="4" custScaleX="111061" custScaleY="18935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49F0222-2BD6-4A80-930F-BC70CC59702C}" type="pres">
      <dgm:prSet presAssocID="{FE371BE8-0E73-44E6-8C45-98CB39224EC2}" presName="rootConnector" presStyleLbl="node2" presStyleIdx="1" presStyleCnt="4"/>
      <dgm:spPr/>
      <dgm:t>
        <a:bodyPr/>
        <a:lstStyle/>
        <a:p>
          <a:endParaRPr lang="ru-RU"/>
        </a:p>
      </dgm:t>
    </dgm:pt>
    <dgm:pt modelId="{DBB716FC-1CE7-4F8D-BA06-D8729D5C8D5F}" type="pres">
      <dgm:prSet presAssocID="{FE371BE8-0E73-44E6-8C45-98CB39224EC2}" presName="hierChild4" presStyleCnt="0"/>
      <dgm:spPr/>
    </dgm:pt>
    <dgm:pt modelId="{8E0E4A94-C6C2-4883-9970-6BC2C2683EC8}" type="pres">
      <dgm:prSet presAssocID="{FE371BE8-0E73-44E6-8C45-98CB39224EC2}" presName="hierChild5" presStyleCnt="0"/>
      <dgm:spPr/>
    </dgm:pt>
    <dgm:pt modelId="{05B93E50-5566-4068-ADC3-DBFE788B1433}" type="pres">
      <dgm:prSet presAssocID="{2C66224F-E279-4EC4-AABC-58EC6BB75ED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32"/>
              </a:lnTo>
              <a:lnTo>
                <a:pt x="556832" y="85132"/>
              </a:lnTo>
              <a:lnTo>
                <a:pt x="556832" y="1702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8A33A21-1887-4767-A716-ABB4DC9E8CCB}" type="pres">
      <dgm:prSet presAssocID="{C3F84FFB-97BC-464C-9C94-5E370B5FE9D1}" presName="hierRoot2" presStyleCnt="0">
        <dgm:presLayoutVars>
          <dgm:hierBranch val="init"/>
        </dgm:presLayoutVars>
      </dgm:prSet>
      <dgm:spPr/>
    </dgm:pt>
    <dgm:pt modelId="{05C42AC3-BD4A-442E-AC6A-8A0379E475FB}" type="pres">
      <dgm:prSet presAssocID="{C3F84FFB-97BC-464C-9C94-5E370B5FE9D1}" presName="rootComposite" presStyleCnt="0"/>
      <dgm:spPr/>
    </dgm:pt>
    <dgm:pt modelId="{EF888BA6-CC16-44EB-B1CC-40B8CE217A39}" type="pres">
      <dgm:prSet presAssocID="{C3F84FFB-97BC-464C-9C94-5E370B5FE9D1}" presName="rootText" presStyleLbl="node2" presStyleIdx="2" presStyleCnt="4" custScaleX="110223" custScaleY="1858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67FD06E-46AB-49A4-B527-19B3DC300743}" type="pres">
      <dgm:prSet presAssocID="{C3F84FFB-97BC-464C-9C94-5E370B5FE9D1}" presName="rootConnector" presStyleLbl="node2" presStyleIdx="2" presStyleCnt="4"/>
      <dgm:spPr/>
      <dgm:t>
        <a:bodyPr/>
        <a:lstStyle/>
        <a:p>
          <a:endParaRPr lang="ru-RU"/>
        </a:p>
      </dgm:t>
    </dgm:pt>
    <dgm:pt modelId="{B6219732-141E-4599-945B-01A78FD8C0BC}" type="pres">
      <dgm:prSet presAssocID="{C3F84FFB-97BC-464C-9C94-5E370B5FE9D1}" presName="hierChild4" presStyleCnt="0"/>
      <dgm:spPr/>
    </dgm:pt>
    <dgm:pt modelId="{F0BF0B36-3E1A-443F-B527-3F3397168D07}" type="pres">
      <dgm:prSet presAssocID="{C3F84FFB-97BC-464C-9C94-5E370B5FE9D1}" presName="hierChild5" presStyleCnt="0"/>
      <dgm:spPr/>
    </dgm:pt>
    <dgm:pt modelId="{7CDBCB71-C2B8-4082-93F6-3C272F63775C}" type="pres">
      <dgm:prSet presAssocID="{8A4D9926-D763-4288-BDF7-1D136A43A2CA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32"/>
              </a:lnTo>
              <a:lnTo>
                <a:pt x="1623334" y="85132"/>
              </a:lnTo>
              <a:lnTo>
                <a:pt x="1623334" y="1702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9BE8693-AB25-41F5-A897-FFE3B67E4CAE}" type="pres">
      <dgm:prSet presAssocID="{242B44D1-F8E6-4260-B410-18EFCABB1EFE}" presName="hierRoot2" presStyleCnt="0">
        <dgm:presLayoutVars>
          <dgm:hierBranch val="init"/>
        </dgm:presLayoutVars>
      </dgm:prSet>
      <dgm:spPr/>
    </dgm:pt>
    <dgm:pt modelId="{A2C0AA74-969B-4218-B130-4F45140085BE}" type="pres">
      <dgm:prSet presAssocID="{242B44D1-F8E6-4260-B410-18EFCABB1EFE}" presName="rootComposite" presStyleCnt="0"/>
      <dgm:spPr/>
    </dgm:pt>
    <dgm:pt modelId="{8C590E1F-6FE3-4DB8-B3F5-2335A7DECDBF}" type="pres">
      <dgm:prSet presAssocID="{242B44D1-F8E6-4260-B410-18EFCABB1EFE}" presName="rootText" presStyleLbl="node2" presStyleIdx="3" presStyleCnt="4" custScaleX="110855" custScaleY="19548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42F00E-93E7-4EFE-951B-711FA76D0CC4}" type="pres">
      <dgm:prSet presAssocID="{242B44D1-F8E6-4260-B410-18EFCABB1EFE}" presName="rootConnector" presStyleLbl="node2" presStyleIdx="3" presStyleCnt="4"/>
      <dgm:spPr/>
      <dgm:t>
        <a:bodyPr/>
        <a:lstStyle/>
        <a:p>
          <a:endParaRPr lang="ru-RU"/>
        </a:p>
      </dgm:t>
    </dgm:pt>
    <dgm:pt modelId="{AC6F52C0-A5DF-4D0D-A4AB-63D4E511FCFE}" type="pres">
      <dgm:prSet presAssocID="{242B44D1-F8E6-4260-B410-18EFCABB1EFE}" presName="hierChild4" presStyleCnt="0"/>
      <dgm:spPr/>
    </dgm:pt>
    <dgm:pt modelId="{7261C113-D633-4B3A-8DD8-8157A9526B33}" type="pres">
      <dgm:prSet presAssocID="{242B44D1-F8E6-4260-B410-18EFCABB1EFE}" presName="hierChild5" presStyleCnt="0"/>
      <dgm:spPr/>
    </dgm:pt>
    <dgm:pt modelId="{FA3B99DF-9D76-4FD2-BE3B-3D254980933D}" type="pres">
      <dgm:prSet presAssocID="{4ECFFC64-5F2D-4B1A-B1B3-9F65323335E0}" presName="hierChild3" presStyleCnt="0"/>
      <dgm:spPr/>
    </dgm:pt>
  </dgm:ptLst>
  <dgm:cxnLst>
    <dgm:cxn modelId="{AD4F7457-C1DE-448C-93C3-4C8769BAE0ED}" type="presOf" srcId="{A87EE0BA-9AA8-4359-82D7-23E27ABF5D6A}" destId="{3E2E91CE-A481-4B78-8FD3-CB0EEA6ABB3A}" srcOrd="0" destOrd="0" presId="urn:microsoft.com/office/officeart/2005/8/layout/orgChart1"/>
    <dgm:cxn modelId="{0137EDBE-8EE2-406C-AAAC-5FBF928E8071}" srcId="{4ECFFC64-5F2D-4B1A-B1B3-9F65323335E0}" destId="{242B44D1-F8E6-4260-B410-18EFCABB1EFE}" srcOrd="3" destOrd="0" parTransId="{8A4D9926-D763-4288-BDF7-1D136A43A2CA}" sibTransId="{CC74F4CA-5B12-45AA-8CA0-6FB5E1483F96}"/>
    <dgm:cxn modelId="{84CA560B-C2D8-4C2C-8321-EF00DB25503F}" srcId="{A87EE0BA-9AA8-4359-82D7-23E27ABF5D6A}" destId="{4ECFFC64-5F2D-4B1A-B1B3-9F65323335E0}" srcOrd="0" destOrd="0" parTransId="{55745056-0FBB-413D-83F4-BC039B517BB7}" sibTransId="{762B3585-39DE-4448-8538-A4A8B60F45F3}"/>
    <dgm:cxn modelId="{C51E6B67-D9E3-4AFD-910A-33239E3757DF}" type="presOf" srcId="{D60112D1-8182-45C8-B3FF-0C4FBA0ABF79}" destId="{8FE24675-A901-49F0-A58C-ED7AE7569FA8}" srcOrd="1" destOrd="0" presId="urn:microsoft.com/office/officeart/2005/8/layout/orgChart1"/>
    <dgm:cxn modelId="{6D8FB77B-6CDD-4783-80E9-A883814E1B86}" type="presOf" srcId="{FE371BE8-0E73-44E6-8C45-98CB39224EC2}" destId="{B49F0222-2BD6-4A80-930F-BC70CC59702C}" srcOrd="1" destOrd="0" presId="urn:microsoft.com/office/officeart/2005/8/layout/orgChart1"/>
    <dgm:cxn modelId="{8875965E-EB99-4B5C-B436-C001DECA01CE}" type="presOf" srcId="{1F60C5FF-249A-462C-8D55-F94800F72EC3}" destId="{BB8C34C1-B708-4DD0-958F-F67CC2045F6E}" srcOrd="0" destOrd="0" presId="urn:microsoft.com/office/officeart/2005/8/layout/orgChart1"/>
    <dgm:cxn modelId="{45E26DFB-513E-40AD-A71E-611EF8501B7C}" type="presOf" srcId="{2C66224F-E279-4EC4-AABC-58EC6BB75EDB}" destId="{05B93E50-5566-4068-ADC3-DBFE788B1433}" srcOrd="0" destOrd="0" presId="urn:microsoft.com/office/officeart/2005/8/layout/orgChart1"/>
    <dgm:cxn modelId="{9FE594C3-1E2B-4A94-AE5E-0D4645E2A9A8}" type="presOf" srcId="{C3F84FFB-97BC-464C-9C94-5E370B5FE9D1}" destId="{067FD06E-46AB-49A4-B527-19B3DC300743}" srcOrd="1" destOrd="0" presId="urn:microsoft.com/office/officeart/2005/8/layout/orgChart1"/>
    <dgm:cxn modelId="{E6BE5C98-AA01-43A0-AF8F-34113E355292}" type="presOf" srcId="{8A4D9926-D763-4288-BDF7-1D136A43A2CA}" destId="{7CDBCB71-C2B8-4082-93F6-3C272F63775C}" srcOrd="0" destOrd="0" presId="urn:microsoft.com/office/officeart/2005/8/layout/orgChart1"/>
    <dgm:cxn modelId="{EB90A481-3ED4-4BE2-B885-0000E548C1C4}" type="presOf" srcId="{242B44D1-F8E6-4260-B410-18EFCABB1EFE}" destId="{8C590E1F-6FE3-4DB8-B3F5-2335A7DECDBF}" srcOrd="0" destOrd="0" presId="urn:microsoft.com/office/officeart/2005/8/layout/orgChart1"/>
    <dgm:cxn modelId="{559BE437-AAB6-451D-AEA6-3C46FAA4D408}" type="presOf" srcId="{4ECFFC64-5F2D-4B1A-B1B3-9F65323335E0}" destId="{CBD26C65-9DE4-4473-9513-D89A02AA915D}" srcOrd="1" destOrd="0" presId="urn:microsoft.com/office/officeart/2005/8/layout/orgChart1"/>
    <dgm:cxn modelId="{F97422E2-6CD3-4B44-A3DA-CB646D5B10CF}" type="presOf" srcId="{C3F84FFB-97BC-464C-9C94-5E370B5FE9D1}" destId="{EF888BA6-CC16-44EB-B1CC-40B8CE217A39}" srcOrd="0" destOrd="0" presId="urn:microsoft.com/office/officeart/2005/8/layout/orgChart1"/>
    <dgm:cxn modelId="{03EB0485-2AE2-4765-B758-8F9AE7BF265A}" type="presOf" srcId="{FE371BE8-0E73-44E6-8C45-98CB39224EC2}" destId="{B92A35CC-DD7E-48D0-BD6B-57D2B4966263}" srcOrd="0" destOrd="0" presId="urn:microsoft.com/office/officeart/2005/8/layout/orgChart1"/>
    <dgm:cxn modelId="{841C3D6A-B706-4B80-A9D8-A80EDBCEA5EF}" type="presOf" srcId="{4ECFFC64-5F2D-4B1A-B1B3-9F65323335E0}" destId="{3C42F921-7922-48D2-BC09-EEBE3439A888}" srcOrd="0" destOrd="0" presId="urn:microsoft.com/office/officeart/2005/8/layout/orgChart1"/>
    <dgm:cxn modelId="{050365F1-8196-49BB-965F-F079AC6CE32F}" type="presOf" srcId="{242B44D1-F8E6-4260-B410-18EFCABB1EFE}" destId="{AB42F00E-93E7-4EFE-951B-711FA76D0CC4}" srcOrd="1" destOrd="0" presId="urn:microsoft.com/office/officeart/2005/8/layout/orgChart1"/>
    <dgm:cxn modelId="{B26C7CAB-7A2A-4EB5-B849-1170A91773F8}" srcId="{4ECFFC64-5F2D-4B1A-B1B3-9F65323335E0}" destId="{FE371BE8-0E73-44E6-8C45-98CB39224EC2}" srcOrd="1" destOrd="0" parTransId="{1F60C5FF-249A-462C-8D55-F94800F72EC3}" sibTransId="{B1498B92-A022-418B-BD92-9402F5AA3656}"/>
    <dgm:cxn modelId="{65915878-1A3B-437E-B68F-E6585638E182}" type="presOf" srcId="{D60112D1-8182-45C8-B3FF-0C4FBA0ABF79}" destId="{73D85CB2-F59D-4747-BF1B-080C0D42C28E}" srcOrd="0" destOrd="0" presId="urn:microsoft.com/office/officeart/2005/8/layout/orgChart1"/>
    <dgm:cxn modelId="{BBA1C94B-29BF-4314-8966-5F7599D2367D}" srcId="{4ECFFC64-5F2D-4B1A-B1B3-9F65323335E0}" destId="{D60112D1-8182-45C8-B3FF-0C4FBA0ABF79}" srcOrd="0" destOrd="0" parTransId="{DA429829-C5EC-45A8-8446-070A8289BEDD}" sibTransId="{A16FE6BC-5DA1-4AD7-8489-6A0A76AF6C4F}"/>
    <dgm:cxn modelId="{BD2817A8-67E7-46E1-88E5-EFEA34E922D6}" type="presOf" srcId="{DA429829-C5EC-45A8-8446-070A8289BEDD}" destId="{CE50662F-8FA1-4DE0-9901-A932E0C975D0}" srcOrd="0" destOrd="0" presId="urn:microsoft.com/office/officeart/2005/8/layout/orgChart1"/>
    <dgm:cxn modelId="{0EDC229B-0A1F-42DB-8777-23B63C9DDD56}" srcId="{4ECFFC64-5F2D-4B1A-B1B3-9F65323335E0}" destId="{C3F84FFB-97BC-464C-9C94-5E370B5FE9D1}" srcOrd="2" destOrd="0" parTransId="{2C66224F-E279-4EC4-AABC-58EC6BB75EDB}" sibTransId="{D244A2A1-B5C6-45BA-9647-C53471159E10}"/>
    <dgm:cxn modelId="{4A190821-93B1-42E4-96F3-92CF0FDEE5F8}" type="presParOf" srcId="{3E2E91CE-A481-4B78-8FD3-CB0EEA6ABB3A}" destId="{0E4F9590-8B05-4CC7-B291-0714850BA64A}" srcOrd="0" destOrd="0" presId="urn:microsoft.com/office/officeart/2005/8/layout/orgChart1"/>
    <dgm:cxn modelId="{5D76D853-5DCB-4AE8-9748-C95B6109F2A1}" type="presParOf" srcId="{0E4F9590-8B05-4CC7-B291-0714850BA64A}" destId="{70714D0B-5555-45D0-9009-FF8E8C28C979}" srcOrd="0" destOrd="0" presId="urn:microsoft.com/office/officeart/2005/8/layout/orgChart1"/>
    <dgm:cxn modelId="{99015ACF-299E-46E0-83E5-A382B6BDE404}" type="presParOf" srcId="{70714D0B-5555-45D0-9009-FF8E8C28C979}" destId="{3C42F921-7922-48D2-BC09-EEBE3439A888}" srcOrd="0" destOrd="0" presId="urn:microsoft.com/office/officeart/2005/8/layout/orgChart1"/>
    <dgm:cxn modelId="{38E3750B-87B6-4B99-932C-E5B61507DDA9}" type="presParOf" srcId="{70714D0B-5555-45D0-9009-FF8E8C28C979}" destId="{CBD26C65-9DE4-4473-9513-D89A02AA915D}" srcOrd="1" destOrd="0" presId="urn:microsoft.com/office/officeart/2005/8/layout/orgChart1"/>
    <dgm:cxn modelId="{8612A81C-6A41-4BC0-A299-B1C1661707B5}" type="presParOf" srcId="{0E4F9590-8B05-4CC7-B291-0714850BA64A}" destId="{1F1217E0-8ACB-4816-A9FD-D5A20BB8BD07}" srcOrd="1" destOrd="0" presId="urn:microsoft.com/office/officeart/2005/8/layout/orgChart1"/>
    <dgm:cxn modelId="{248E5C25-0200-4649-AED8-BF145BD31A0E}" type="presParOf" srcId="{1F1217E0-8ACB-4816-A9FD-D5A20BB8BD07}" destId="{CE50662F-8FA1-4DE0-9901-A932E0C975D0}" srcOrd="0" destOrd="0" presId="urn:microsoft.com/office/officeart/2005/8/layout/orgChart1"/>
    <dgm:cxn modelId="{9A631208-9D42-434D-AABB-AF0A633F32C9}" type="presParOf" srcId="{1F1217E0-8ACB-4816-A9FD-D5A20BB8BD07}" destId="{3AC8A0C7-7498-47E0-97BE-7E890E62D422}" srcOrd="1" destOrd="0" presId="urn:microsoft.com/office/officeart/2005/8/layout/orgChart1"/>
    <dgm:cxn modelId="{589CAB14-D89A-402C-B7D6-6F9C51A1FBCD}" type="presParOf" srcId="{3AC8A0C7-7498-47E0-97BE-7E890E62D422}" destId="{FACF025F-1375-4C80-A094-69A6241A1F1C}" srcOrd="0" destOrd="0" presId="urn:microsoft.com/office/officeart/2005/8/layout/orgChart1"/>
    <dgm:cxn modelId="{6904B5D4-44F1-4296-9362-02B9E22CF9A7}" type="presParOf" srcId="{FACF025F-1375-4C80-A094-69A6241A1F1C}" destId="{73D85CB2-F59D-4747-BF1B-080C0D42C28E}" srcOrd="0" destOrd="0" presId="urn:microsoft.com/office/officeart/2005/8/layout/orgChart1"/>
    <dgm:cxn modelId="{78EEE6F3-1DC0-4BDF-9415-4BB7DC3425ED}" type="presParOf" srcId="{FACF025F-1375-4C80-A094-69A6241A1F1C}" destId="{8FE24675-A901-49F0-A58C-ED7AE7569FA8}" srcOrd="1" destOrd="0" presId="urn:microsoft.com/office/officeart/2005/8/layout/orgChart1"/>
    <dgm:cxn modelId="{FBA48709-D653-4C9D-AFA2-47427FDAF31B}" type="presParOf" srcId="{3AC8A0C7-7498-47E0-97BE-7E890E62D422}" destId="{7D6D8AB7-FD02-4057-9DBB-D25518A2B4CD}" srcOrd="1" destOrd="0" presId="urn:microsoft.com/office/officeart/2005/8/layout/orgChart1"/>
    <dgm:cxn modelId="{F1B62E5F-1709-49DC-9365-DEBDFBBE23B3}" type="presParOf" srcId="{3AC8A0C7-7498-47E0-97BE-7E890E62D422}" destId="{9CFCCAE8-34B9-4E6A-B035-50C33BA52F95}" srcOrd="2" destOrd="0" presId="urn:microsoft.com/office/officeart/2005/8/layout/orgChart1"/>
    <dgm:cxn modelId="{A33C9D9E-C8E9-4AB0-81D9-992116137F7A}" type="presParOf" srcId="{1F1217E0-8ACB-4816-A9FD-D5A20BB8BD07}" destId="{BB8C34C1-B708-4DD0-958F-F67CC2045F6E}" srcOrd="2" destOrd="0" presId="urn:microsoft.com/office/officeart/2005/8/layout/orgChart1"/>
    <dgm:cxn modelId="{0EE7DA2C-1DCF-42B0-A223-CDEC3E5C7750}" type="presParOf" srcId="{1F1217E0-8ACB-4816-A9FD-D5A20BB8BD07}" destId="{F080FEE6-5D81-4EDB-A247-CA64C8D340A1}" srcOrd="3" destOrd="0" presId="urn:microsoft.com/office/officeart/2005/8/layout/orgChart1"/>
    <dgm:cxn modelId="{BDA34CD7-91EC-434D-91BF-F41FA093F9BD}" type="presParOf" srcId="{F080FEE6-5D81-4EDB-A247-CA64C8D340A1}" destId="{AFB65BF8-06FC-42EA-B31B-8C38743C8DC3}" srcOrd="0" destOrd="0" presId="urn:microsoft.com/office/officeart/2005/8/layout/orgChart1"/>
    <dgm:cxn modelId="{01C7D7B8-D20F-4670-8591-514EDE8F8AB5}" type="presParOf" srcId="{AFB65BF8-06FC-42EA-B31B-8C38743C8DC3}" destId="{B92A35CC-DD7E-48D0-BD6B-57D2B4966263}" srcOrd="0" destOrd="0" presId="urn:microsoft.com/office/officeart/2005/8/layout/orgChart1"/>
    <dgm:cxn modelId="{D5FCD2EE-5E9E-4C9D-BE79-72FA32F901BF}" type="presParOf" srcId="{AFB65BF8-06FC-42EA-B31B-8C38743C8DC3}" destId="{B49F0222-2BD6-4A80-930F-BC70CC59702C}" srcOrd="1" destOrd="0" presId="urn:microsoft.com/office/officeart/2005/8/layout/orgChart1"/>
    <dgm:cxn modelId="{F1C2B7F3-0DBC-4167-8A46-3DA4A2B2B9B6}" type="presParOf" srcId="{F080FEE6-5D81-4EDB-A247-CA64C8D340A1}" destId="{DBB716FC-1CE7-4F8D-BA06-D8729D5C8D5F}" srcOrd="1" destOrd="0" presId="urn:microsoft.com/office/officeart/2005/8/layout/orgChart1"/>
    <dgm:cxn modelId="{B1D6AF2B-02DA-4B26-A53F-3183DD605152}" type="presParOf" srcId="{F080FEE6-5D81-4EDB-A247-CA64C8D340A1}" destId="{8E0E4A94-C6C2-4883-9970-6BC2C2683EC8}" srcOrd="2" destOrd="0" presId="urn:microsoft.com/office/officeart/2005/8/layout/orgChart1"/>
    <dgm:cxn modelId="{DE219EDB-DAEC-4B71-88F0-2189CAF6ECAF}" type="presParOf" srcId="{1F1217E0-8ACB-4816-A9FD-D5A20BB8BD07}" destId="{05B93E50-5566-4068-ADC3-DBFE788B1433}" srcOrd="4" destOrd="0" presId="urn:microsoft.com/office/officeart/2005/8/layout/orgChart1"/>
    <dgm:cxn modelId="{F0439812-EF60-4A66-BD5F-30D70BC9CE74}" type="presParOf" srcId="{1F1217E0-8ACB-4816-A9FD-D5A20BB8BD07}" destId="{F8A33A21-1887-4767-A716-ABB4DC9E8CCB}" srcOrd="5" destOrd="0" presId="urn:microsoft.com/office/officeart/2005/8/layout/orgChart1"/>
    <dgm:cxn modelId="{65048498-1D5E-4786-8647-ED6C2ED8E515}" type="presParOf" srcId="{F8A33A21-1887-4767-A716-ABB4DC9E8CCB}" destId="{05C42AC3-BD4A-442E-AC6A-8A0379E475FB}" srcOrd="0" destOrd="0" presId="urn:microsoft.com/office/officeart/2005/8/layout/orgChart1"/>
    <dgm:cxn modelId="{849AC8AC-0FF2-4405-9D29-FE37A745002B}" type="presParOf" srcId="{05C42AC3-BD4A-442E-AC6A-8A0379E475FB}" destId="{EF888BA6-CC16-44EB-B1CC-40B8CE217A39}" srcOrd="0" destOrd="0" presId="urn:microsoft.com/office/officeart/2005/8/layout/orgChart1"/>
    <dgm:cxn modelId="{56E06C39-C641-4F13-BDC4-FB63130F2469}" type="presParOf" srcId="{05C42AC3-BD4A-442E-AC6A-8A0379E475FB}" destId="{067FD06E-46AB-49A4-B527-19B3DC300743}" srcOrd="1" destOrd="0" presId="urn:microsoft.com/office/officeart/2005/8/layout/orgChart1"/>
    <dgm:cxn modelId="{75B355FC-4332-4A78-B1FE-B0EEA7480B2D}" type="presParOf" srcId="{F8A33A21-1887-4767-A716-ABB4DC9E8CCB}" destId="{B6219732-141E-4599-945B-01A78FD8C0BC}" srcOrd="1" destOrd="0" presId="urn:microsoft.com/office/officeart/2005/8/layout/orgChart1"/>
    <dgm:cxn modelId="{E9B3E759-BC85-479A-B367-9139F53BDD5B}" type="presParOf" srcId="{F8A33A21-1887-4767-A716-ABB4DC9E8CCB}" destId="{F0BF0B36-3E1A-443F-B527-3F3397168D07}" srcOrd="2" destOrd="0" presId="urn:microsoft.com/office/officeart/2005/8/layout/orgChart1"/>
    <dgm:cxn modelId="{4C31B136-C21B-451C-B3F8-60634C30C428}" type="presParOf" srcId="{1F1217E0-8ACB-4816-A9FD-D5A20BB8BD07}" destId="{7CDBCB71-C2B8-4082-93F6-3C272F63775C}" srcOrd="6" destOrd="0" presId="urn:microsoft.com/office/officeart/2005/8/layout/orgChart1"/>
    <dgm:cxn modelId="{56852319-8EC3-4433-8504-2FF0A890A8E8}" type="presParOf" srcId="{1F1217E0-8ACB-4816-A9FD-D5A20BB8BD07}" destId="{B9BE8693-AB25-41F5-A897-FFE3B67E4CAE}" srcOrd="7" destOrd="0" presId="urn:microsoft.com/office/officeart/2005/8/layout/orgChart1"/>
    <dgm:cxn modelId="{311F73AF-4513-42B4-9EF4-74FD228F7DA1}" type="presParOf" srcId="{B9BE8693-AB25-41F5-A897-FFE3B67E4CAE}" destId="{A2C0AA74-969B-4218-B130-4F45140085BE}" srcOrd="0" destOrd="0" presId="urn:microsoft.com/office/officeart/2005/8/layout/orgChart1"/>
    <dgm:cxn modelId="{E994B0B2-216E-474F-B6C4-0607B3AF1715}" type="presParOf" srcId="{A2C0AA74-969B-4218-B130-4F45140085BE}" destId="{8C590E1F-6FE3-4DB8-B3F5-2335A7DECDBF}" srcOrd="0" destOrd="0" presId="urn:microsoft.com/office/officeart/2005/8/layout/orgChart1"/>
    <dgm:cxn modelId="{32DA560B-9154-4545-B216-6D2549146212}" type="presParOf" srcId="{A2C0AA74-969B-4218-B130-4F45140085BE}" destId="{AB42F00E-93E7-4EFE-951B-711FA76D0CC4}" srcOrd="1" destOrd="0" presId="urn:microsoft.com/office/officeart/2005/8/layout/orgChart1"/>
    <dgm:cxn modelId="{35130F78-FE59-4DB8-88A0-88EC68329813}" type="presParOf" srcId="{B9BE8693-AB25-41F5-A897-FFE3B67E4CAE}" destId="{AC6F52C0-A5DF-4D0D-A4AB-63D4E511FCFE}" srcOrd="1" destOrd="0" presId="urn:microsoft.com/office/officeart/2005/8/layout/orgChart1"/>
    <dgm:cxn modelId="{2D4D6B13-4FFD-4937-A278-8B78D1B5D8E7}" type="presParOf" srcId="{B9BE8693-AB25-41F5-A897-FFE3B67E4CAE}" destId="{7261C113-D633-4B3A-8DD8-8157A9526B33}" srcOrd="2" destOrd="0" presId="urn:microsoft.com/office/officeart/2005/8/layout/orgChart1"/>
    <dgm:cxn modelId="{BC3BCAE8-BC02-4980-8EBB-FE5A959C6B4A}" type="presParOf" srcId="{0E4F9590-8B05-4CC7-B291-0714850BA64A}" destId="{FA3B99DF-9D76-4FD2-BE3B-3D25498093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E426F-E443-4534-BBE8-E1065566D871}" type="doc">
      <dgm:prSet loTypeId="urn:microsoft.com/office/officeart/2005/8/layout/orgChart1" loCatId="hierarchy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9EBB5213-3DF9-4D7E-A5C4-D0985498A79B}">
      <dgm:prSet phldrT="[Текст]" custT="1"/>
      <dgm:spPr>
        <a:xfrm>
          <a:off x="2382605" y="164024"/>
          <a:ext cx="1221363" cy="639151"/>
        </a:xfrm>
        <a:gradFill rotWithShape="0">
          <a:gsLst>
            <a:gs pos="0">
              <a:srgbClr val="8064A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ИКТ -технология</a:t>
          </a:r>
        </a:p>
      </dgm:t>
    </dgm:pt>
    <dgm:pt modelId="{BB797789-F058-4688-AE8C-4DFBD2F5F7BD}" type="parTrans" cxnId="{EBAC7CBB-D38A-460F-96A3-FC1C0A60F6E5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144DA73-8886-4BFA-9AD0-367550B8AFAD}" type="sibTrans" cxnId="{EBAC7CBB-D38A-460F-96A3-FC1C0A60F6E5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461FF1D-8B21-40B9-B3FB-4E6B15138F4E}">
      <dgm:prSet phldrT="[Текст]" custT="1"/>
      <dgm:spPr>
        <a:xfrm>
          <a:off x="409" y="1063681"/>
          <a:ext cx="1482724" cy="675522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Цифровые образовательные ресурсы </a:t>
          </a:r>
        </a:p>
      </dgm:t>
    </dgm:pt>
    <dgm:pt modelId="{DA212A1D-8980-42C2-86B8-F7EB153D206F}" type="parTrans" cxnId="{9379E268-0EAF-48E1-BCD9-D74F3E9608FD}">
      <dgm:prSet/>
      <dgm:spPr>
        <a:xfrm>
          <a:off x="741772" y="803175"/>
          <a:ext cx="2251514" cy="26050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0FF9CBB-132E-44A6-A812-9BE58449D308}" type="sibTrans" cxnId="{9379E268-0EAF-48E1-BCD9-D74F3E9608FD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8357EDB-C895-4BEB-AF3C-525DBF8F4D18}">
      <dgm:prSet custT="1"/>
      <dgm:spPr>
        <a:xfrm>
          <a:off x="3244650" y="1063681"/>
          <a:ext cx="1240504" cy="620252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Интерактивная доска</a:t>
          </a:r>
        </a:p>
      </dgm:t>
    </dgm:pt>
    <dgm:pt modelId="{626B45BE-462F-4A61-A692-987CFD0137CE}" type="parTrans" cxnId="{E8FDB6C0-173F-46D8-B8A2-83C2CA2F5AB0}">
      <dgm:prSet/>
      <dgm:spPr>
        <a:xfrm>
          <a:off x="2993286" y="803175"/>
          <a:ext cx="871615" cy="26050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dirty="0"/>
        </a:p>
      </dgm:t>
    </dgm:pt>
    <dgm:pt modelId="{641B4D64-C5B4-4ECC-82BF-2A103AC97747}" type="sibTrans" cxnId="{E8FDB6C0-173F-46D8-B8A2-83C2CA2F5AB0}">
      <dgm:prSet/>
      <dgm:spPr/>
      <dgm:t>
        <a:bodyPr/>
        <a:lstStyle/>
        <a:p>
          <a:pPr algn="ctr"/>
          <a:endParaRPr lang="ru-RU"/>
        </a:p>
      </dgm:t>
    </dgm:pt>
    <dgm:pt modelId="{3C53C9A7-2F07-4460-92C2-0D9CFEDDC58E}">
      <dgm:prSet phldrT="[Текст]" custT="1"/>
      <dgm:spPr>
        <a:xfrm>
          <a:off x="1743640" y="1063681"/>
          <a:ext cx="1240504" cy="620252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Электронные </a:t>
          </a:r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формы контроля знаний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ABA1A55-4B35-4521-B04C-E256C7615F43}" type="sibTrans" cxnId="{93375C8B-DAF6-424D-BE6B-8E0CD858B729}">
      <dgm:prSet/>
      <dgm:spPr/>
      <dgm:t>
        <a:bodyPr/>
        <a:lstStyle/>
        <a:p>
          <a:pPr algn="ctr"/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FF78AD9-33C2-40CE-B20E-4C0975C675F9}" type="parTrans" cxnId="{93375C8B-DAF6-424D-BE6B-8E0CD858B729}">
      <dgm:prSet/>
      <dgm:spPr>
        <a:xfrm>
          <a:off x="2363892" y="803175"/>
          <a:ext cx="629394" cy="26050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F239C31-94DD-4A13-BFDD-9CD36BE1D5F0}">
      <dgm:prSet custT="1"/>
      <dgm:spPr>
        <a:xfrm>
          <a:off x="4745660" y="1063681"/>
          <a:ext cx="1240504" cy="620252"/>
        </a:xfr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Видеоролики</a:t>
          </a:r>
        </a:p>
      </dgm:t>
    </dgm:pt>
    <dgm:pt modelId="{6ABA414D-CD52-4EDE-8ED2-950D1FF0C92D}" type="parTrans" cxnId="{E033E269-DB2A-4E9F-AF14-D5EE1BDAD0E4}">
      <dgm:prSet/>
      <dgm:spPr>
        <a:xfrm>
          <a:off x="2993286" y="803175"/>
          <a:ext cx="2372625" cy="260505"/>
        </a:xfr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ru-RU" dirty="0"/>
        </a:p>
      </dgm:t>
    </dgm:pt>
    <dgm:pt modelId="{2DF7C364-933A-4258-AB2C-EE9BCFFA4B08}" type="sibTrans" cxnId="{E033E269-DB2A-4E9F-AF14-D5EE1BDAD0E4}">
      <dgm:prSet/>
      <dgm:spPr/>
      <dgm:t>
        <a:bodyPr/>
        <a:lstStyle/>
        <a:p>
          <a:pPr algn="ctr"/>
          <a:endParaRPr lang="ru-RU"/>
        </a:p>
      </dgm:t>
    </dgm:pt>
    <dgm:pt modelId="{BB890423-F336-4B3C-BB02-7FC15DC99626}" type="pres">
      <dgm:prSet presAssocID="{D0DE426F-E443-4534-BBE8-E1065566D8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A53C00-3053-4F61-9549-07DB62FE21BD}" type="pres">
      <dgm:prSet presAssocID="{9EBB5213-3DF9-4D7E-A5C4-D0985498A79B}" presName="hierRoot1" presStyleCnt="0">
        <dgm:presLayoutVars>
          <dgm:hierBranch val="init"/>
        </dgm:presLayoutVars>
      </dgm:prSet>
      <dgm:spPr/>
    </dgm:pt>
    <dgm:pt modelId="{5605C6D4-E60A-480E-B2F2-D30216C1D52F}" type="pres">
      <dgm:prSet presAssocID="{9EBB5213-3DF9-4D7E-A5C4-D0985498A79B}" presName="rootComposite1" presStyleCnt="0"/>
      <dgm:spPr/>
    </dgm:pt>
    <dgm:pt modelId="{C53A8DAB-3315-4824-A1DE-C238D9057B85}" type="pres">
      <dgm:prSet presAssocID="{9EBB5213-3DF9-4D7E-A5C4-D0985498A79B}" presName="rootText1" presStyleLbl="node0" presStyleIdx="0" presStyleCnt="1" custScaleX="98457" custScaleY="1030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E95BBDC-C3CC-4780-AFF6-7F07B5A61853}" type="pres">
      <dgm:prSet presAssocID="{9EBB5213-3DF9-4D7E-A5C4-D0985498A79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6A7F0E6-6DBD-4B21-88CF-7B78FB303F44}" type="pres">
      <dgm:prSet presAssocID="{9EBB5213-3DF9-4D7E-A5C4-D0985498A79B}" presName="hierChild2" presStyleCnt="0"/>
      <dgm:spPr/>
    </dgm:pt>
    <dgm:pt modelId="{AB97E5A9-5729-4A12-8ECB-AD1FE3BD311C}" type="pres">
      <dgm:prSet presAssocID="{DA212A1D-8980-42C2-86B8-F7EB153D206F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2251514" y="0"/>
              </a:moveTo>
              <a:lnTo>
                <a:pt x="2251514" y="130252"/>
              </a:lnTo>
              <a:lnTo>
                <a:pt x="0" y="130252"/>
              </a:lnTo>
              <a:lnTo>
                <a:pt x="0" y="2605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218297D-65AE-4CC9-98C8-A271E5DB5B02}" type="pres">
      <dgm:prSet presAssocID="{F461FF1D-8B21-40B9-B3FB-4E6B15138F4E}" presName="hierRoot2" presStyleCnt="0">
        <dgm:presLayoutVars>
          <dgm:hierBranch val="init"/>
        </dgm:presLayoutVars>
      </dgm:prSet>
      <dgm:spPr/>
    </dgm:pt>
    <dgm:pt modelId="{AA5D678E-E869-448B-AFEE-2832850FF4C5}" type="pres">
      <dgm:prSet presAssocID="{F461FF1D-8B21-40B9-B3FB-4E6B15138F4E}" presName="rootComposite" presStyleCnt="0"/>
      <dgm:spPr/>
    </dgm:pt>
    <dgm:pt modelId="{1DB0E860-8436-42C2-9BCC-9CDFC9551CE9}" type="pres">
      <dgm:prSet presAssocID="{F461FF1D-8B21-40B9-B3FB-4E6B15138F4E}" presName="rootText" presStyleLbl="node2" presStyleIdx="0" presStyleCnt="4" custScaleX="119526" custScaleY="10891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86FB422-C49C-434B-8764-A6C47940AD83}" type="pres">
      <dgm:prSet presAssocID="{F461FF1D-8B21-40B9-B3FB-4E6B15138F4E}" presName="rootConnector" presStyleLbl="node2" presStyleIdx="0" presStyleCnt="4"/>
      <dgm:spPr/>
      <dgm:t>
        <a:bodyPr/>
        <a:lstStyle/>
        <a:p>
          <a:endParaRPr lang="ru-RU"/>
        </a:p>
      </dgm:t>
    </dgm:pt>
    <dgm:pt modelId="{AC2764C6-9C02-4908-946B-F4E349F4E3A5}" type="pres">
      <dgm:prSet presAssocID="{F461FF1D-8B21-40B9-B3FB-4E6B15138F4E}" presName="hierChild4" presStyleCnt="0"/>
      <dgm:spPr/>
    </dgm:pt>
    <dgm:pt modelId="{46B14B94-F938-4435-A3C9-9F75EF6D5C2B}" type="pres">
      <dgm:prSet presAssocID="{F461FF1D-8B21-40B9-B3FB-4E6B15138F4E}" presName="hierChild5" presStyleCnt="0"/>
      <dgm:spPr/>
    </dgm:pt>
    <dgm:pt modelId="{AD37411B-7576-4810-BA4D-2060CFDB00E8}" type="pres">
      <dgm:prSet presAssocID="{4FF78AD9-33C2-40CE-B20E-4C0975C675F9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629394" y="0"/>
              </a:moveTo>
              <a:lnTo>
                <a:pt x="629394" y="130252"/>
              </a:lnTo>
              <a:lnTo>
                <a:pt x="0" y="130252"/>
              </a:lnTo>
              <a:lnTo>
                <a:pt x="0" y="2605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AA25996-4C2C-42B5-A0AF-1B0D1DB71A1F}" type="pres">
      <dgm:prSet presAssocID="{3C53C9A7-2F07-4460-92C2-0D9CFEDDC58E}" presName="hierRoot2" presStyleCnt="0">
        <dgm:presLayoutVars>
          <dgm:hierBranch val="init"/>
        </dgm:presLayoutVars>
      </dgm:prSet>
      <dgm:spPr/>
    </dgm:pt>
    <dgm:pt modelId="{ED91A91A-04F2-48B0-8B67-1FDA9CB87A3A}" type="pres">
      <dgm:prSet presAssocID="{3C53C9A7-2F07-4460-92C2-0D9CFEDDC58E}" presName="rootComposite" presStyleCnt="0"/>
      <dgm:spPr/>
    </dgm:pt>
    <dgm:pt modelId="{E31C41CF-2ABF-4644-859B-5BFC68812497}" type="pres">
      <dgm:prSet presAssocID="{3C53C9A7-2F07-4460-92C2-0D9CFEDDC58E}" presName="rootText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FE1BAB7-1029-439A-A69B-4BD2D625332A}" type="pres">
      <dgm:prSet presAssocID="{3C53C9A7-2F07-4460-92C2-0D9CFEDDC58E}" presName="rootConnector" presStyleLbl="node2" presStyleIdx="1" presStyleCnt="4"/>
      <dgm:spPr/>
      <dgm:t>
        <a:bodyPr/>
        <a:lstStyle/>
        <a:p>
          <a:endParaRPr lang="ru-RU"/>
        </a:p>
      </dgm:t>
    </dgm:pt>
    <dgm:pt modelId="{CC5FCFB0-40CF-4212-949D-AC09CA3C4AE3}" type="pres">
      <dgm:prSet presAssocID="{3C53C9A7-2F07-4460-92C2-0D9CFEDDC58E}" presName="hierChild4" presStyleCnt="0"/>
      <dgm:spPr/>
    </dgm:pt>
    <dgm:pt modelId="{C544254E-61FF-44EC-B80C-B60D9D901341}" type="pres">
      <dgm:prSet presAssocID="{3C53C9A7-2F07-4460-92C2-0D9CFEDDC58E}" presName="hierChild5" presStyleCnt="0"/>
      <dgm:spPr/>
    </dgm:pt>
    <dgm:pt modelId="{B89EAEAC-524E-4400-BF1A-C846D6A78E7F}" type="pres">
      <dgm:prSet presAssocID="{626B45BE-462F-4A61-A692-987CFD0137CE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52"/>
              </a:lnTo>
              <a:lnTo>
                <a:pt x="871615" y="130252"/>
              </a:lnTo>
              <a:lnTo>
                <a:pt x="871615" y="2605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4CD9822-19E6-4183-A1B8-450CAA05ED1E}" type="pres">
      <dgm:prSet presAssocID="{88357EDB-C895-4BEB-AF3C-525DBF8F4D18}" presName="hierRoot2" presStyleCnt="0">
        <dgm:presLayoutVars>
          <dgm:hierBranch val="init"/>
        </dgm:presLayoutVars>
      </dgm:prSet>
      <dgm:spPr/>
    </dgm:pt>
    <dgm:pt modelId="{394691FF-F3F7-4252-9F59-3C0A5BE6F13A}" type="pres">
      <dgm:prSet presAssocID="{88357EDB-C895-4BEB-AF3C-525DBF8F4D18}" presName="rootComposite" presStyleCnt="0"/>
      <dgm:spPr/>
    </dgm:pt>
    <dgm:pt modelId="{95F07181-4633-43FC-BB30-5035BC53DDCA}" type="pres">
      <dgm:prSet presAssocID="{88357EDB-C895-4BEB-AF3C-525DBF8F4D18}" presName="rootText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8AFCA5E-D6CE-425D-AA5E-05F38CFA8A12}" type="pres">
      <dgm:prSet presAssocID="{88357EDB-C895-4BEB-AF3C-525DBF8F4D18}" presName="rootConnector" presStyleLbl="node2" presStyleIdx="2" presStyleCnt="4"/>
      <dgm:spPr/>
      <dgm:t>
        <a:bodyPr/>
        <a:lstStyle/>
        <a:p>
          <a:endParaRPr lang="ru-RU"/>
        </a:p>
      </dgm:t>
    </dgm:pt>
    <dgm:pt modelId="{0DA79A82-0730-4654-AB66-488046C2BA52}" type="pres">
      <dgm:prSet presAssocID="{88357EDB-C895-4BEB-AF3C-525DBF8F4D18}" presName="hierChild4" presStyleCnt="0"/>
      <dgm:spPr/>
    </dgm:pt>
    <dgm:pt modelId="{9435EF16-BCFD-4761-AB64-8FEDE4E5879F}" type="pres">
      <dgm:prSet presAssocID="{88357EDB-C895-4BEB-AF3C-525DBF8F4D18}" presName="hierChild5" presStyleCnt="0"/>
      <dgm:spPr/>
    </dgm:pt>
    <dgm:pt modelId="{C93EAAF3-3E3B-4E84-8424-CD839CC8B0AB}" type="pres">
      <dgm:prSet presAssocID="{6ABA414D-CD52-4EDE-8ED2-950D1FF0C92D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52"/>
              </a:lnTo>
              <a:lnTo>
                <a:pt x="2372625" y="130252"/>
              </a:lnTo>
              <a:lnTo>
                <a:pt x="2372625" y="26050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1F47840-3456-47E4-BD27-7C27C34AB6CF}" type="pres">
      <dgm:prSet presAssocID="{4F239C31-94DD-4A13-BFDD-9CD36BE1D5F0}" presName="hierRoot2" presStyleCnt="0">
        <dgm:presLayoutVars>
          <dgm:hierBranch val="init"/>
        </dgm:presLayoutVars>
      </dgm:prSet>
      <dgm:spPr/>
    </dgm:pt>
    <dgm:pt modelId="{9ACFA305-5C94-4D2F-83F0-516FE5C64AB9}" type="pres">
      <dgm:prSet presAssocID="{4F239C31-94DD-4A13-BFDD-9CD36BE1D5F0}" presName="rootComposite" presStyleCnt="0"/>
      <dgm:spPr/>
    </dgm:pt>
    <dgm:pt modelId="{FDCC275F-FB87-498C-9A98-9EE08D97FACD}" type="pres">
      <dgm:prSet presAssocID="{4F239C31-94DD-4A13-BFDD-9CD36BE1D5F0}" presName="rootText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9F19048-CCBC-4617-AF64-DBBD303BD8CC}" type="pres">
      <dgm:prSet presAssocID="{4F239C31-94DD-4A13-BFDD-9CD36BE1D5F0}" presName="rootConnector" presStyleLbl="node2" presStyleIdx="3" presStyleCnt="4"/>
      <dgm:spPr/>
      <dgm:t>
        <a:bodyPr/>
        <a:lstStyle/>
        <a:p>
          <a:endParaRPr lang="ru-RU"/>
        </a:p>
      </dgm:t>
    </dgm:pt>
    <dgm:pt modelId="{348F54E9-C09F-4BFE-BB73-F2538274E3AE}" type="pres">
      <dgm:prSet presAssocID="{4F239C31-94DD-4A13-BFDD-9CD36BE1D5F0}" presName="hierChild4" presStyleCnt="0"/>
      <dgm:spPr/>
    </dgm:pt>
    <dgm:pt modelId="{A2EAC287-F388-43EC-9DD0-FD46407EF966}" type="pres">
      <dgm:prSet presAssocID="{4F239C31-94DD-4A13-BFDD-9CD36BE1D5F0}" presName="hierChild5" presStyleCnt="0"/>
      <dgm:spPr/>
    </dgm:pt>
    <dgm:pt modelId="{5D52D9A1-9BB5-4317-993E-FABF3F26FECB}" type="pres">
      <dgm:prSet presAssocID="{9EBB5213-3DF9-4D7E-A5C4-D0985498A79B}" presName="hierChild3" presStyleCnt="0"/>
      <dgm:spPr/>
    </dgm:pt>
  </dgm:ptLst>
  <dgm:cxnLst>
    <dgm:cxn modelId="{91349AFB-81C8-48F6-B360-56A04E2DB879}" type="presOf" srcId="{88357EDB-C895-4BEB-AF3C-525DBF8F4D18}" destId="{95F07181-4633-43FC-BB30-5035BC53DDCA}" srcOrd="0" destOrd="0" presId="urn:microsoft.com/office/officeart/2005/8/layout/orgChart1"/>
    <dgm:cxn modelId="{A45D3EBD-9600-4D9C-AB04-B5C4DDC0A694}" type="presOf" srcId="{3C53C9A7-2F07-4460-92C2-0D9CFEDDC58E}" destId="{6FE1BAB7-1029-439A-A69B-4BD2D625332A}" srcOrd="1" destOrd="0" presId="urn:microsoft.com/office/officeart/2005/8/layout/orgChart1"/>
    <dgm:cxn modelId="{E033E269-DB2A-4E9F-AF14-D5EE1BDAD0E4}" srcId="{9EBB5213-3DF9-4D7E-A5C4-D0985498A79B}" destId="{4F239C31-94DD-4A13-BFDD-9CD36BE1D5F0}" srcOrd="3" destOrd="0" parTransId="{6ABA414D-CD52-4EDE-8ED2-950D1FF0C92D}" sibTransId="{2DF7C364-933A-4258-AB2C-EE9BCFFA4B08}"/>
    <dgm:cxn modelId="{AFD3C0A1-8376-4F28-8877-59D46E4EB4BA}" type="presOf" srcId="{F461FF1D-8B21-40B9-B3FB-4E6B15138F4E}" destId="{286FB422-C49C-434B-8764-A6C47940AD83}" srcOrd="1" destOrd="0" presId="urn:microsoft.com/office/officeart/2005/8/layout/orgChart1"/>
    <dgm:cxn modelId="{361D0D7E-2EF4-44F7-85CD-1A4E5CEE5C96}" type="presOf" srcId="{9EBB5213-3DF9-4D7E-A5C4-D0985498A79B}" destId="{3E95BBDC-C3CC-4780-AFF6-7F07B5A61853}" srcOrd="1" destOrd="0" presId="urn:microsoft.com/office/officeart/2005/8/layout/orgChart1"/>
    <dgm:cxn modelId="{1D863C89-1587-4CE2-BC9C-9566D9429987}" type="presOf" srcId="{D0DE426F-E443-4534-BBE8-E1065566D871}" destId="{BB890423-F336-4B3C-BB02-7FC15DC99626}" srcOrd="0" destOrd="0" presId="urn:microsoft.com/office/officeart/2005/8/layout/orgChart1"/>
    <dgm:cxn modelId="{DA875C24-3605-4067-86E0-6C8897A10E14}" type="presOf" srcId="{626B45BE-462F-4A61-A692-987CFD0137CE}" destId="{B89EAEAC-524E-4400-BF1A-C846D6A78E7F}" srcOrd="0" destOrd="0" presId="urn:microsoft.com/office/officeart/2005/8/layout/orgChart1"/>
    <dgm:cxn modelId="{A51DCB05-2558-49E3-AE8C-51CCA9968298}" type="presOf" srcId="{4FF78AD9-33C2-40CE-B20E-4C0975C675F9}" destId="{AD37411B-7576-4810-BA4D-2060CFDB00E8}" srcOrd="0" destOrd="0" presId="urn:microsoft.com/office/officeart/2005/8/layout/orgChart1"/>
    <dgm:cxn modelId="{3D52D669-86C4-4DA6-B5E2-0C8F835AAA60}" type="presOf" srcId="{9EBB5213-3DF9-4D7E-A5C4-D0985498A79B}" destId="{C53A8DAB-3315-4824-A1DE-C238D9057B85}" srcOrd="0" destOrd="0" presId="urn:microsoft.com/office/officeart/2005/8/layout/orgChart1"/>
    <dgm:cxn modelId="{A1CB9035-0E2D-4552-A8E6-AEA99B1DC172}" type="presOf" srcId="{88357EDB-C895-4BEB-AF3C-525DBF8F4D18}" destId="{28AFCA5E-D6CE-425D-AA5E-05F38CFA8A12}" srcOrd="1" destOrd="0" presId="urn:microsoft.com/office/officeart/2005/8/layout/orgChart1"/>
    <dgm:cxn modelId="{AC3AEDE7-A737-45E6-A64B-F677480EFADB}" type="presOf" srcId="{6ABA414D-CD52-4EDE-8ED2-950D1FF0C92D}" destId="{C93EAAF3-3E3B-4E84-8424-CD839CC8B0AB}" srcOrd="0" destOrd="0" presId="urn:microsoft.com/office/officeart/2005/8/layout/orgChart1"/>
    <dgm:cxn modelId="{9DBA9995-6721-42D9-8F52-B2510B5EF236}" type="presOf" srcId="{4F239C31-94DD-4A13-BFDD-9CD36BE1D5F0}" destId="{69F19048-CCBC-4617-AF64-DBBD303BD8CC}" srcOrd="1" destOrd="0" presId="urn:microsoft.com/office/officeart/2005/8/layout/orgChart1"/>
    <dgm:cxn modelId="{C9BD3E73-7993-46A9-B8D3-4584C9808C5F}" type="presOf" srcId="{F461FF1D-8B21-40B9-B3FB-4E6B15138F4E}" destId="{1DB0E860-8436-42C2-9BCC-9CDFC9551CE9}" srcOrd="0" destOrd="0" presId="urn:microsoft.com/office/officeart/2005/8/layout/orgChart1"/>
    <dgm:cxn modelId="{93375C8B-DAF6-424D-BE6B-8E0CD858B729}" srcId="{9EBB5213-3DF9-4D7E-A5C4-D0985498A79B}" destId="{3C53C9A7-2F07-4460-92C2-0D9CFEDDC58E}" srcOrd="1" destOrd="0" parTransId="{4FF78AD9-33C2-40CE-B20E-4C0975C675F9}" sibTransId="{AABA1A55-4B35-4521-B04C-E256C7615F43}"/>
    <dgm:cxn modelId="{70BD168D-23DC-4882-83C4-53B81BC69A3E}" type="presOf" srcId="{4F239C31-94DD-4A13-BFDD-9CD36BE1D5F0}" destId="{FDCC275F-FB87-498C-9A98-9EE08D97FACD}" srcOrd="0" destOrd="0" presId="urn:microsoft.com/office/officeart/2005/8/layout/orgChart1"/>
    <dgm:cxn modelId="{EBAC7CBB-D38A-460F-96A3-FC1C0A60F6E5}" srcId="{D0DE426F-E443-4534-BBE8-E1065566D871}" destId="{9EBB5213-3DF9-4D7E-A5C4-D0985498A79B}" srcOrd="0" destOrd="0" parTransId="{BB797789-F058-4688-AE8C-4DFBD2F5F7BD}" sibTransId="{D144DA73-8886-4BFA-9AD0-367550B8AFAD}"/>
    <dgm:cxn modelId="{ACB4FE88-ACD8-43A8-8B2E-93CA91588C2F}" type="presOf" srcId="{3C53C9A7-2F07-4460-92C2-0D9CFEDDC58E}" destId="{E31C41CF-2ABF-4644-859B-5BFC68812497}" srcOrd="0" destOrd="0" presId="urn:microsoft.com/office/officeart/2005/8/layout/orgChart1"/>
    <dgm:cxn modelId="{E8FDB6C0-173F-46D8-B8A2-83C2CA2F5AB0}" srcId="{9EBB5213-3DF9-4D7E-A5C4-D0985498A79B}" destId="{88357EDB-C895-4BEB-AF3C-525DBF8F4D18}" srcOrd="2" destOrd="0" parTransId="{626B45BE-462F-4A61-A692-987CFD0137CE}" sibTransId="{641B4D64-C5B4-4ECC-82BF-2A103AC97747}"/>
    <dgm:cxn modelId="{924EC775-A18A-4CC4-81D1-428B07537330}" type="presOf" srcId="{DA212A1D-8980-42C2-86B8-F7EB153D206F}" destId="{AB97E5A9-5729-4A12-8ECB-AD1FE3BD311C}" srcOrd="0" destOrd="0" presId="urn:microsoft.com/office/officeart/2005/8/layout/orgChart1"/>
    <dgm:cxn modelId="{9379E268-0EAF-48E1-BCD9-D74F3E9608FD}" srcId="{9EBB5213-3DF9-4D7E-A5C4-D0985498A79B}" destId="{F461FF1D-8B21-40B9-B3FB-4E6B15138F4E}" srcOrd="0" destOrd="0" parTransId="{DA212A1D-8980-42C2-86B8-F7EB153D206F}" sibTransId="{90FF9CBB-132E-44A6-A812-9BE58449D308}"/>
    <dgm:cxn modelId="{B76A27E6-88B7-45E6-832A-85286F0AAB2D}" type="presParOf" srcId="{BB890423-F336-4B3C-BB02-7FC15DC99626}" destId="{DDA53C00-3053-4F61-9549-07DB62FE21BD}" srcOrd="0" destOrd="0" presId="urn:microsoft.com/office/officeart/2005/8/layout/orgChart1"/>
    <dgm:cxn modelId="{DC5B0AFA-AC2F-417B-BEA8-6DDF52D99626}" type="presParOf" srcId="{DDA53C00-3053-4F61-9549-07DB62FE21BD}" destId="{5605C6D4-E60A-480E-B2F2-D30216C1D52F}" srcOrd="0" destOrd="0" presId="urn:microsoft.com/office/officeart/2005/8/layout/orgChart1"/>
    <dgm:cxn modelId="{B726F40B-CCA3-4F9E-905F-3B9F2862A9AA}" type="presParOf" srcId="{5605C6D4-E60A-480E-B2F2-D30216C1D52F}" destId="{C53A8DAB-3315-4824-A1DE-C238D9057B85}" srcOrd="0" destOrd="0" presId="urn:microsoft.com/office/officeart/2005/8/layout/orgChart1"/>
    <dgm:cxn modelId="{5BB9E67C-DBE8-4433-B1A9-A1057E1B7855}" type="presParOf" srcId="{5605C6D4-E60A-480E-B2F2-D30216C1D52F}" destId="{3E95BBDC-C3CC-4780-AFF6-7F07B5A61853}" srcOrd="1" destOrd="0" presId="urn:microsoft.com/office/officeart/2005/8/layout/orgChart1"/>
    <dgm:cxn modelId="{5F552D5D-F57E-4C61-AD87-65E2AC9FF0B2}" type="presParOf" srcId="{DDA53C00-3053-4F61-9549-07DB62FE21BD}" destId="{96A7F0E6-6DBD-4B21-88CF-7B78FB303F44}" srcOrd="1" destOrd="0" presId="urn:microsoft.com/office/officeart/2005/8/layout/orgChart1"/>
    <dgm:cxn modelId="{0CC4F843-51C5-4FA1-B330-692AF9928F49}" type="presParOf" srcId="{96A7F0E6-6DBD-4B21-88CF-7B78FB303F44}" destId="{AB97E5A9-5729-4A12-8ECB-AD1FE3BD311C}" srcOrd="0" destOrd="0" presId="urn:microsoft.com/office/officeart/2005/8/layout/orgChart1"/>
    <dgm:cxn modelId="{0A9AE743-34E2-437A-B239-01B321191D8B}" type="presParOf" srcId="{96A7F0E6-6DBD-4B21-88CF-7B78FB303F44}" destId="{8218297D-65AE-4CC9-98C8-A271E5DB5B02}" srcOrd="1" destOrd="0" presId="urn:microsoft.com/office/officeart/2005/8/layout/orgChart1"/>
    <dgm:cxn modelId="{E34A191F-0878-4A5B-8608-52574612380D}" type="presParOf" srcId="{8218297D-65AE-4CC9-98C8-A271E5DB5B02}" destId="{AA5D678E-E869-448B-AFEE-2832850FF4C5}" srcOrd="0" destOrd="0" presId="urn:microsoft.com/office/officeart/2005/8/layout/orgChart1"/>
    <dgm:cxn modelId="{1E89CF71-20E2-4CD8-AE4A-B79DFEE1F946}" type="presParOf" srcId="{AA5D678E-E869-448B-AFEE-2832850FF4C5}" destId="{1DB0E860-8436-42C2-9BCC-9CDFC9551CE9}" srcOrd="0" destOrd="0" presId="urn:microsoft.com/office/officeart/2005/8/layout/orgChart1"/>
    <dgm:cxn modelId="{0A10216C-BE7C-49AD-AB42-2A8A26430472}" type="presParOf" srcId="{AA5D678E-E869-448B-AFEE-2832850FF4C5}" destId="{286FB422-C49C-434B-8764-A6C47940AD83}" srcOrd="1" destOrd="0" presId="urn:microsoft.com/office/officeart/2005/8/layout/orgChart1"/>
    <dgm:cxn modelId="{0A241BBA-5C4A-4336-BBAF-7221AC8980F6}" type="presParOf" srcId="{8218297D-65AE-4CC9-98C8-A271E5DB5B02}" destId="{AC2764C6-9C02-4908-946B-F4E349F4E3A5}" srcOrd="1" destOrd="0" presId="urn:microsoft.com/office/officeart/2005/8/layout/orgChart1"/>
    <dgm:cxn modelId="{C86BCD1A-402B-4F2B-9876-CD79C67AB02A}" type="presParOf" srcId="{8218297D-65AE-4CC9-98C8-A271E5DB5B02}" destId="{46B14B94-F938-4435-A3C9-9F75EF6D5C2B}" srcOrd="2" destOrd="0" presId="urn:microsoft.com/office/officeart/2005/8/layout/orgChart1"/>
    <dgm:cxn modelId="{C6330B34-6E60-4257-AA90-5483026B30B1}" type="presParOf" srcId="{96A7F0E6-6DBD-4B21-88CF-7B78FB303F44}" destId="{AD37411B-7576-4810-BA4D-2060CFDB00E8}" srcOrd="2" destOrd="0" presId="urn:microsoft.com/office/officeart/2005/8/layout/orgChart1"/>
    <dgm:cxn modelId="{0CB8DB04-37EE-4BE6-8FE5-F8F49324A533}" type="presParOf" srcId="{96A7F0E6-6DBD-4B21-88CF-7B78FB303F44}" destId="{BAA25996-4C2C-42B5-A0AF-1B0D1DB71A1F}" srcOrd="3" destOrd="0" presId="urn:microsoft.com/office/officeart/2005/8/layout/orgChart1"/>
    <dgm:cxn modelId="{3C38CF8F-B5AF-4C55-AAB7-2D9F67F007EB}" type="presParOf" srcId="{BAA25996-4C2C-42B5-A0AF-1B0D1DB71A1F}" destId="{ED91A91A-04F2-48B0-8B67-1FDA9CB87A3A}" srcOrd="0" destOrd="0" presId="urn:microsoft.com/office/officeart/2005/8/layout/orgChart1"/>
    <dgm:cxn modelId="{6AEF8715-AFAC-46AE-8857-05B21A4E4AA0}" type="presParOf" srcId="{ED91A91A-04F2-48B0-8B67-1FDA9CB87A3A}" destId="{E31C41CF-2ABF-4644-859B-5BFC68812497}" srcOrd="0" destOrd="0" presId="urn:microsoft.com/office/officeart/2005/8/layout/orgChart1"/>
    <dgm:cxn modelId="{B9DEC80C-CA15-45F3-9E10-270B2BEBE089}" type="presParOf" srcId="{ED91A91A-04F2-48B0-8B67-1FDA9CB87A3A}" destId="{6FE1BAB7-1029-439A-A69B-4BD2D625332A}" srcOrd="1" destOrd="0" presId="urn:microsoft.com/office/officeart/2005/8/layout/orgChart1"/>
    <dgm:cxn modelId="{F501D440-BFC6-4970-8ADD-BE0E6D5D8E0C}" type="presParOf" srcId="{BAA25996-4C2C-42B5-A0AF-1B0D1DB71A1F}" destId="{CC5FCFB0-40CF-4212-949D-AC09CA3C4AE3}" srcOrd="1" destOrd="0" presId="urn:microsoft.com/office/officeart/2005/8/layout/orgChart1"/>
    <dgm:cxn modelId="{DDB02B80-4098-44A5-9CF1-D89DE88CB7ED}" type="presParOf" srcId="{BAA25996-4C2C-42B5-A0AF-1B0D1DB71A1F}" destId="{C544254E-61FF-44EC-B80C-B60D9D901341}" srcOrd="2" destOrd="0" presId="urn:microsoft.com/office/officeart/2005/8/layout/orgChart1"/>
    <dgm:cxn modelId="{295646BC-1925-47AA-A198-995A3BC9389E}" type="presParOf" srcId="{96A7F0E6-6DBD-4B21-88CF-7B78FB303F44}" destId="{B89EAEAC-524E-4400-BF1A-C846D6A78E7F}" srcOrd="4" destOrd="0" presId="urn:microsoft.com/office/officeart/2005/8/layout/orgChart1"/>
    <dgm:cxn modelId="{CC657507-676A-4DF6-AB0B-C3CF124923A7}" type="presParOf" srcId="{96A7F0E6-6DBD-4B21-88CF-7B78FB303F44}" destId="{E4CD9822-19E6-4183-A1B8-450CAA05ED1E}" srcOrd="5" destOrd="0" presId="urn:microsoft.com/office/officeart/2005/8/layout/orgChart1"/>
    <dgm:cxn modelId="{DFA75D10-04C8-4A78-8356-CDF9C5584034}" type="presParOf" srcId="{E4CD9822-19E6-4183-A1B8-450CAA05ED1E}" destId="{394691FF-F3F7-4252-9F59-3C0A5BE6F13A}" srcOrd="0" destOrd="0" presId="urn:microsoft.com/office/officeart/2005/8/layout/orgChart1"/>
    <dgm:cxn modelId="{BF812179-6E32-4AFA-8161-168814A9BB03}" type="presParOf" srcId="{394691FF-F3F7-4252-9F59-3C0A5BE6F13A}" destId="{95F07181-4633-43FC-BB30-5035BC53DDCA}" srcOrd="0" destOrd="0" presId="urn:microsoft.com/office/officeart/2005/8/layout/orgChart1"/>
    <dgm:cxn modelId="{F13886FB-7DE8-4E91-BA8E-2CA8C626E770}" type="presParOf" srcId="{394691FF-F3F7-4252-9F59-3C0A5BE6F13A}" destId="{28AFCA5E-D6CE-425D-AA5E-05F38CFA8A12}" srcOrd="1" destOrd="0" presId="urn:microsoft.com/office/officeart/2005/8/layout/orgChart1"/>
    <dgm:cxn modelId="{BBD40C16-F5B1-47BD-9F86-EA48127294F3}" type="presParOf" srcId="{E4CD9822-19E6-4183-A1B8-450CAA05ED1E}" destId="{0DA79A82-0730-4654-AB66-488046C2BA52}" srcOrd="1" destOrd="0" presId="urn:microsoft.com/office/officeart/2005/8/layout/orgChart1"/>
    <dgm:cxn modelId="{80E40EF2-24B3-4B96-83D8-2D302F9EA967}" type="presParOf" srcId="{E4CD9822-19E6-4183-A1B8-450CAA05ED1E}" destId="{9435EF16-BCFD-4761-AB64-8FEDE4E5879F}" srcOrd="2" destOrd="0" presId="urn:microsoft.com/office/officeart/2005/8/layout/orgChart1"/>
    <dgm:cxn modelId="{EA9CAA47-183D-437B-B80F-E17AE9A2D61F}" type="presParOf" srcId="{96A7F0E6-6DBD-4B21-88CF-7B78FB303F44}" destId="{C93EAAF3-3E3B-4E84-8424-CD839CC8B0AB}" srcOrd="6" destOrd="0" presId="urn:microsoft.com/office/officeart/2005/8/layout/orgChart1"/>
    <dgm:cxn modelId="{FA9EA165-E79C-4C8E-9D5D-022B9C4AEA7A}" type="presParOf" srcId="{96A7F0E6-6DBD-4B21-88CF-7B78FB303F44}" destId="{01F47840-3456-47E4-BD27-7C27C34AB6CF}" srcOrd="7" destOrd="0" presId="urn:microsoft.com/office/officeart/2005/8/layout/orgChart1"/>
    <dgm:cxn modelId="{6B53752F-F0B5-4736-AFBA-8CB2E0C230C2}" type="presParOf" srcId="{01F47840-3456-47E4-BD27-7C27C34AB6CF}" destId="{9ACFA305-5C94-4D2F-83F0-516FE5C64AB9}" srcOrd="0" destOrd="0" presId="urn:microsoft.com/office/officeart/2005/8/layout/orgChart1"/>
    <dgm:cxn modelId="{076F8AFC-19FE-4ED5-B474-AC9FC56CBDEC}" type="presParOf" srcId="{9ACFA305-5C94-4D2F-83F0-516FE5C64AB9}" destId="{FDCC275F-FB87-498C-9A98-9EE08D97FACD}" srcOrd="0" destOrd="0" presId="urn:microsoft.com/office/officeart/2005/8/layout/orgChart1"/>
    <dgm:cxn modelId="{EB5662BA-3447-4B14-BC27-6E3AE8BC03C6}" type="presParOf" srcId="{9ACFA305-5C94-4D2F-83F0-516FE5C64AB9}" destId="{69F19048-CCBC-4617-AF64-DBBD303BD8CC}" srcOrd="1" destOrd="0" presId="urn:microsoft.com/office/officeart/2005/8/layout/orgChart1"/>
    <dgm:cxn modelId="{92CF1F29-E4D2-4646-823A-7D5F89BE4DEC}" type="presParOf" srcId="{01F47840-3456-47E4-BD27-7C27C34AB6CF}" destId="{348F54E9-C09F-4BFE-BB73-F2538274E3AE}" srcOrd="1" destOrd="0" presId="urn:microsoft.com/office/officeart/2005/8/layout/orgChart1"/>
    <dgm:cxn modelId="{357497EB-FB80-43F5-AF61-92C583C6D542}" type="presParOf" srcId="{01F47840-3456-47E4-BD27-7C27C34AB6CF}" destId="{A2EAC287-F388-43EC-9DD0-FD46407EF966}" srcOrd="2" destOrd="0" presId="urn:microsoft.com/office/officeart/2005/8/layout/orgChart1"/>
    <dgm:cxn modelId="{247D260D-687C-46D7-8451-6ECFA9547E2C}" type="presParOf" srcId="{DDA53C00-3053-4F61-9549-07DB62FE21BD}" destId="{5D52D9A1-9BB5-4317-993E-FABF3F26FE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DBCB71-C2B8-4082-93F6-3C272F63775C}">
      <dsp:nvSpPr>
        <dsp:cNvPr id="0" name=""/>
        <dsp:cNvSpPr/>
      </dsp:nvSpPr>
      <dsp:spPr>
        <a:xfrm>
          <a:off x="4284476" y="1088142"/>
          <a:ext cx="2863954" cy="300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32"/>
              </a:lnTo>
              <a:lnTo>
                <a:pt x="1623334" y="85132"/>
              </a:lnTo>
              <a:lnTo>
                <a:pt x="1623334" y="17026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93E50-5566-4068-ADC3-DBFE788B1433}">
      <dsp:nvSpPr>
        <dsp:cNvPr id="0" name=""/>
        <dsp:cNvSpPr/>
      </dsp:nvSpPr>
      <dsp:spPr>
        <a:xfrm>
          <a:off x="4284476" y="1088142"/>
          <a:ext cx="982387" cy="300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32"/>
              </a:lnTo>
              <a:lnTo>
                <a:pt x="556832" y="85132"/>
              </a:lnTo>
              <a:lnTo>
                <a:pt x="556832" y="17026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C34C1-B708-4DD0-958F-F67CC2045F6E}">
      <dsp:nvSpPr>
        <dsp:cNvPr id="0" name=""/>
        <dsp:cNvSpPr/>
      </dsp:nvSpPr>
      <dsp:spPr>
        <a:xfrm>
          <a:off x="3383823" y="1088142"/>
          <a:ext cx="900652" cy="300389"/>
        </a:xfrm>
        <a:custGeom>
          <a:avLst/>
          <a:gdLst/>
          <a:ahLst/>
          <a:cxnLst/>
          <a:rect l="0" t="0" r="0" b="0"/>
          <a:pathLst>
            <a:path>
              <a:moveTo>
                <a:pt x="510504" y="0"/>
              </a:moveTo>
              <a:lnTo>
                <a:pt x="510504" y="85132"/>
              </a:lnTo>
              <a:lnTo>
                <a:pt x="0" y="85132"/>
              </a:lnTo>
              <a:lnTo>
                <a:pt x="0" y="17026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0662F-8FA1-4DE0-9901-A932E0C975D0}">
      <dsp:nvSpPr>
        <dsp:cNvPr id="0" name=""/>
        <dsp:cNvSpPr/>
      </dsp:nvSpPr>
      <dsp:spPr>
        <a:xfrm>
          <a:off x="1458392" y="1088142"/>
          <a:ext cx="2826083" cy="300389"/>
        </a:xfrm>
        <a:custGeom>
          <a:avLst/>
          <a:gdLst/>
          <a:ahLst/>
          <a:cxnLst/>
          <a:rect l="0" t="0" r="0" b="0"/>
          <a:pathLst>
            <a:path>
              <a:moveTo>
                <a:pt x="1601869" y="0"/>
              </a:moveTo>
              <a:lnTo>
                <a:pt x="1601869" y="85132"/>
              </a:lnTo>
              <a:lnTo>
                <a:pt x="0" y="85132"/>
              </a:lnTo>
              <a:lnTo>
                <a:pt x="0" y="17026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2F921-7922-48D2-BC09-EEBE3439A888}">
      <dsp:nvSpPr>
        <dsp:cNvPr id="0" name=""/>
        <dsp:cNvSpPr/>
      </dsp:nvSpPr>
      <dsp:spPr>
        <a:xfrm>
          <a:off x="3180781" y="1477"/>
          <a:ext cx="2207388" cy="1086665"/>
        </a:xfrm>
        <a:prstGeom prst="rect">
          <a:avLst/>
        </a:prstGeom>
        <a:gradFill rotWithShape="0">
          <a:gsLst>
            <a:gs pos="0">
              <a:srgbClr val="8064A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Проблемное обучение</a:t>
          </a:r>
        </a:p>
      </dsp:txBody>
      <dsp:txXfrm>
        <a:off x="3180781" y="1477"/>
        <a:ext cx="2207388" cy="1086665"/>
      </dsp:txXfrm>
    </dsp:sp>
    <dsp:sp modelId="{73D85CB2-F59D-4747-BF1B-080C0D42C28E}">
      <dsp:nvSpPr>
        <dsp:cNvPr id="0" name=""/>
        <dsp:cNvSpPr/>
      </dsp:nvSpPr>
      <dsp:spPr>
        <a:xfrm>
          <a:off x="627673" y="1388532"/>
          <a:ext cx="1661438" cy="1418302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Проблемная ситуация</a:t>
          </a:r>
        </a:p>
      </dsp:txBody>
      <dsp:txXfrm>
        <a:off x="627673" y="1388532"/>
        <a:ext cx="1661438" cy="1418302"/>
      </dsp:txXfrm>
    </dsp:sp>
    <dsp:sp modelId="{B92A35CC-DD7E-48D0-BD6B-57D2B4966263}">
      <dsp:nvSpPr>
        <dsp:cNvPr id="0" name=""/>
        <dsp:cNvSpPr/>
      </dsp:nvSpPr>
      <dsp:spPr>
        <a:xfrm>
          <a:off x="2589501" y="1388532"/>
          <a:ext cx="1588644" cy="1354319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Проблемная </a:t>
          </a:r>
          <a:endParaRPr lang="en-US" sz="14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задача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589501" y="1388532"/>
        <a:ext cx="1588644" cy="1354319"/>
      </dsp:txXfrm>
    </dsp:sp>
    <dsp:sp modelId="{EF888BA6-CC16-44EB-B1CC-40B8CE217A39}">
      <dsp:nvSpPr>
        <dsp:cNvPr id="0" name=""/>
        <dsp:cNvSpPr/>
      </dsp:nvSpPr>
      <dsp:spPr>
        <a:xfrm>
          <a:off x="4478534" y="1388532"/>
          <a:ext cx="1576657" cy="1329208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Проблемный </a:t>
          </a:r>
          <a:endParaRPr lang="en-US" sz="1400" kern="1200" dirty="0" smtClean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вопрос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478534" y="1388532"/>
        <a:ext cx="1576657" cy="1329208"/>
      </dsp:txXfrm>
    </dsp:sp>
    <dsp:sp modelId="{8C590E1F-6FE3-4DB8-B3F5-2335A7DECDBF}">
      <dsp:nvSpPr>
        <dsp:cNvPr id="0" name=""/>
        <dsp:cNvSpPr/>
      </dsp:nvSpPr>
      <dsp:spPr>
        <a:xfrm>
          <a:off x="6355581" y="1388532"/>
          <a:ext cx="1585697" cy="1398111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Гипотеза</a:t>
          </a:r>
        </a:p>
      </dsp:txBody>
      <dsp:txXfrm>
        <a:off x="6355581" y="1388532"/>
        <a:ext cx="1585697" cy="13981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3EAAF3-3E3B-4E84-8424-CD839CC8B0AB}">
      <dsp:nvSpPr>
        <dsp:cNvPr id="0" name=""/>
        <dsp:cNvSpPr/>
      </dsp:nvSpPr>
      <dsp:spPr>
        <a:xfrm>
          <a:off x="4572000" y="1429456"/>
          <a:ext cx="3623990" cy="397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52"/>
              </a:lnTo>
              <a:lnTo>
                <a:pt x="2372625" y="130252"/>
              </a:lnTo>
              <a:lnTo>
                <a:pt x="2372625" y="26050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EAEAC-524E-4400-BF1A-C846D6A78E7F}">
      <dsp:nvSpPr>
        <dsp:cNvPr id="0" name=""/>
        <dsp:cNvSpPr/>
      </dsp:nvSpPr>
      <dsp:spPr>
        <a:xfrm>
          <a:off x="4572000" y="1429456"/>
          <a:ext cx="1331320" cy="397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52"/>
              </a:lnTo>
              <a:lnTo>
                <a:pt x="871615" y="130252"/>
              </a:lnTo>
              <a:lnTo>
                <a:pt x="871615" y="26050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7411B-7576-4810-BA4D-2060CFDB00E8}">
      <dsp:nvSpPr>
        <dsp:cNvPr id="0" name=""/>
        <dsp:cNvSpPr/>
      </dsp:nvSpPr>
      <dsp:spPr>
        <a:xfrm>
          <a:off x="3610651" y="1429456"/>
          <a:ext cx="961348" cy="397901"/>
        </a:xfrm>
        <a:custGeom>
          <a:avLst/>
          <a:gdLst/>
          <a:ahLst/>
          <a:cxnLst/>
          <a:rect l="0" t="0" r="0" b="0"/>
          <a:pathLst>
            <a:path>
              <a:moveTo>
                <a:pt x="629394" y="0"/>
              </a:moveTo>
              <a:lnTo>
                <a:pt x="629394" y="130252"/>
              </a:lnTo>
              <a:lnTo>
                <a:pt x="0" y="130252"/>
              </a:lnTo>
              <a:lnTo>
                <a:pt x="0" y="26050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7E5A9-5729-4A12-8ECB-AD1FE3BD311C}">
      <dsp:nvSpPr>
        <dsp:cNvPr id="0" name=""/>
        <dsp:cNvSpPr/>
      </dsp:nvSpPr>
      <dsp:spPr>
        <a:xfrm>
          <a:off x="1132995" y="1429456"/>
          <a:ext cx="3439004" cy="397901"/>
        </a:xfrm>
        <a:custGeom>
          <a:avLst/>
          <a:gdLst/>
          <a:ahLst/>
          <a:cxnLst/>
          <a:rect l="0" t="0" r="0" b="0"/>
          <a:pathLst>
            <a:path>
              <a:moveTo>
                <a:pt x="2251514" y="0"/>
              </a:moveTo>
              <a:lnTo>
                <a:pt x="2251514" y="130252"/>
              </a:lnTo>
              <a:lnTo>
                <a:pt x="0" y="130252"/>
              </a:lnTo>
              <a:lnTo>
                <a:pt x="0" y="260505"/>
              </a:lnTo>
            </a:path>
          </a:pathLst>
        </a:custGeom>
        <a:noFill/>
        <a:ln w="25400" cap="flat" cmpd="sng" algn="ctr">
          <a:solidFill>
            <a:srgbClr val="8064A2">
              <a:tint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A8DAB-3315-4824-A1DE-C238D9057B85}">
      <dsp:nvSpPr>
        <dsp:cNvPr id="0" name=""/>
        <dsp:cNvSpPr/>
      </dsp:nvSpPr>
      <dsp:spPr>
        <a:xfrm>
          <a:off x="3639234" y="453205"/>
          <a:ext cx="1865531" cy="976250"/>
        </a:xfrm>
        <a:prstGeom prst="rect">
          <a:avLst/>
        </a:prstGeom>
        <a:gradFill rotWithShape="0">
          <a:gsLst>
            <a:gs pos="0">
              <a:srgbClr val="8064A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ИКТ -технология</a:t>
          </a:r>
        </a:p>
      </dsp:txBody>
      <dsp:txXfrm>
        <a:off x="3639234" y="453205"/>
        <a:ext cx="1865531" cy="976250"/>
      </dsp:txXfrm>
    </dsp:sp>
    <dsp:sp modelId="{1DB0E860-8436-42C2-9BCC-9CDFC9551CE9}">
      <dsp:nvSpPr>
        <dsp:cNvPr id="0" name=""/>
        <dsp:cNvSpPr/>
      </dsp:nvSpPr>
      <dsp:spPr>
        <a:xfrm>
          <a:off x="625" y="1827357"/>
          <a:ext cx="2264740" cy="1031805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Цифровые образовательные ресурсы </a:t>
          </a:r>
        </a:p>
      </dsp:txBody>
      <dsp:txXfrm>
        <a:off x="625" y="1827357"/>
        <a:ext cx="2264740" cy="1031805"/>
      </dsp:txXfrm>
    </dsp:sp>
    <dsp:sp modelId="{E31C41CF-2ABF-4644-859B-5BFC68812497}">
      <dsp:nvSpPr>
        <dsp:cNvPr id="0" name=""/>
        <dsp:cNvSpPr/>
      </dsp:nvSpPr>
      <dsp:spPr>
        <a:xfrm>
          <a:off x="2663267" y="1827357"/>
          <a:ext cx="1894768" cy="947384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Электронные </a:t>
          </a: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формы контроля знаний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63267" y="1827357"/>
        <a:ext cx="1894768" cy="947384"/>
      </dsp:txXfrm>
    </dsp:sp>
    <dsp:sp modelId="{95F07181-4633-43FC-BB30-5035BC53DDCA}">
      <dsp:nvSpPr>
        <dsp:cNvPr id="0" name=""/>
        <dsp:cNvSpPr/>
      </dsp:nvSpPr>
      <dsp:spPr>
        <a:xfrm>
          <a:off x="4955936" y="1827357"/>
          <a:ext cx="1894768" cy="947384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Интерактивная доска</a:t>
          </a:r>
        </a:p>
      </dsp:txBody>
      <dsp:txXfrm>
        <a:off x="4955936" y="1827357"/>
        <a:ext cx="1894768" cy="947384"/>
      </dsp:txXfrm>
    </dsp:sp>
    <dsp:sp modelId="{FDCC275F-FB87-498C-9A98-9EE08D97FACD}">
      <dsp:nvSpPr>
        <dsp:cNvPr id="0" name=""/>
        <dsp:cNvSpPr/>
      </dsp:nvSpPr>
      <dsp:spPr>
        <a:xfrm>
          <a:off x="7248606" y="1827357"/>
          <a:ext cx="1894768" cy="947384"/>
        </a:xfrm>
        <a:prstGeom prst="rect">
          <a:avLst/>
        </a:prstGeom>
        <a:gradFill rotWithShape="0">
          <a:gsLst>
            <a:gs pos="0">
              <a:srgbClr val="8064A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Видеоролики</a:t>
          </a:r>
        </a:p>
      </dsp:txBody>
      <dsp:txXfrm>
        <a:off x="7248606" y="1827357"/>
        <a:ext cx="1894768" cy="947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9F01-6E78-4078-B179-51AC725AC7DC}" type="datetimeFigureOut">
              <a:rPr lang="ru-RU" smtClean="0"/>
              <a:pPr/>
              <a:t>20.04.2021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431C-D2F7-435D-A8EB-4C03CE695F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32656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«Приобретать знания – храбрость, приумножать их – мудрость, а умело применять – великое искусство»</a:t>
            </a:r>
          </a:p>
          <a:p>
            <a:pPr algn="r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Восточная мудрость.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33718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332656"/>
          <a:ext cx="856895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653136"/>
            <a:ext cx="2592288" cy="18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9912" y="3356992"/>
            <a:ext cx="2762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+11</a:t>
            </a:r>
            <a:r>
              <a:rPr lang="ru-RU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=101</a:t>
            </a:r>
            <a:r>
              <a:rPr lang="ru-RU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05323">
            <a:off x="2800538" y="4842077"/>
            <a:ext cx="3232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«Почему так?»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56992"/>
            <a:ext cx="2899593" cy="185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60648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2664296" cy="252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573016"/>
            <a:ext cx="39904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1626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264696" cy="337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интерактивной доской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371975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76537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255186" cy="44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552728" cy="495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1"/>
            <a:ext cx="8568952" cy="220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«Использование современных образовательных технологий на занятиях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информатики»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09120"/>
            <a:ext cx="3600400" cy="98296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Князева Ирина Александровна, учитель информатики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Венгеровская средняя общеобразовательная школа № 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0932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Венгерово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45024"/>
            <a:ext cx="22669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112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формирование качества образования учащихся через использование современных образовательных технологий.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мотивацию учения;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 навыки самостоятельной работы;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формы организации учебной деятельности, через использование современных педагогических технологий.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1700808"/>
            <a:ext cx="2160240" cy="23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7"/>
            <a:ext cx="9144000" cy="629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775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2886075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19050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9109738" cy="266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1717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524125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3212976"/>
            <a:ext cx="1907704" cy="8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365104"/>
            <a:ext cx="14415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228184" cy="369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67018"/>
            <a:ext cx="5004048" cy="309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883" y="3789040"/>
            <a:ext cx="4068117" cy="26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24225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71850"/>
            <a:ext cx="6751637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админ\Desktop\RemorsefulSaneGalapagosalbatross-size_restric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1512168" cy="306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группах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667125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5623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85974"/>
            <a:ext cx="2736304" cy="277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20072" y="4365104"/>
            <a:ext cx="4474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за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132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«Использование современных образовательных технологий на занятиях информатики»</vt:lpstr>
      <vt:lpstr>Слайд 3</vt:lpstr>
      <vt:lpstr>Слайд 4</vt:lpstr>
      <vt:lpstr>Слайд 5</vt:lpstr>
      <vt:lpstr>Слайд 6</vt:lpstr>
      <vt:lpstr>Слайд 7</vt:lpstr>
      <vt:lpstr>Слайд 8</vt:lpstr>
      <vt:lpstr>Работа в группах </vt:lpstr>
      <vt:lpstr>Слайд 10</vt:lpstr>
      <vt:lpstr>Слайд 11</vt:lpstr>
      <vt:lpstr>Google формы</vt:lpstr>
      <vt:lpstr>LearningApps</vt:lpstr>
      <vt:lpstr>Работа с интерактивной доской</vt:lpstr>
      <vt:lpstr>QR- КОД</vt:lpstr>
      <vt:lpstr>Слайд 16</vt:lpstr>
      <vt:lpstr>Слайд 17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современных образовательных технологий на уроках информатики, как средства актуализации знаний учащихся»</dc:title>
  <dc:creator>админ</dc:creator>
  <cp:lastModifiedBy>админ</cp:lastModifiedBy>
  <cp:revision>25</cp:revision>
  <dcterms:created xsi:type="dcterms:W3CDTF">2021-04-18T16:24:39Z</dcterms:created>
  <dcterms:modified xsi:type="dcterms:W3CDTF">2021-04-20T15:55:51Z</dcterms:modified>
</cp:coreProperties>
</file>