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презен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9021" y="0"/>
            <a:ext cx="9193021" cy="6894766"/>
          </a:xfrm>
          <a:prstGeom prst="rect">
            <a:avLst/>
          </a:prstGeom>
          <a:noFill/>
        </p:spPr>
      </p:pic>
      <p:pic>
        <p:nvPicPr>
          <p:cNvPr id="3" name="Рисунок 2" descr="https://www.eradetstva.ru/products_pictures/big/Razvivaem_rechy-55497-00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352928" cy="30243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755577" y="3789040"/>
            <a:ext cx="77048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через дидактическую  игру</a:t>
            </a:r>
          </a:p>
          <a:p>
            <a:r>
              <a:rPr lang="ru-RU" b="1" dirty="0" smtClean="0"/>
              <a:t>                                                                              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Воспитатель: Резвякова З.А.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презен\fokina_l-p-cve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5"/>
            <a:ext cx="9144000" cy="686228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764704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Настольно-печатные игры: «Рассели по домикам», «Веселая азбука», «Где спрятались буквы», «Лото»…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SCF2360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4752528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F236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140968"/>
            <a:ext cx="4495800" cy="3369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презен\fokina_l-p-cve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5"/>
            <a:ext cx="9144000" cy="6862289"/>
          </a:xfrm>
          <a:prstGeom prst="rect">
            <a:avLst/>
          </a:prstGeom>
          <a:noFill/>
        </p:spPr>
      </p:pic>
      <p:pic>
        <p:nvPicPr>
          <p:cNvPr id="3" name="Picture 2" descr="F:\презен\fokina_l-p-cve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28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699792" y="548680"/>
            <a:ext cx="4752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«Волшебный коврик» 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SCF2358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052736"/>
            <a:ext cx="4879627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User\Desktop\DCIM\102_FUJI\DSCF238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212976"/>
            <a:ext cx="4861961" cy="3392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презен\fokina_l-p-cve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28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835696" y="260648"/>
            <a:ext cx="5544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«Какой одинаковый  первый звук»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User\Desktop\DCIM\102_FUJI\DSCF238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764705"/>
            <a:ext cx="4176464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User\Desktop\DCIM\102_FUJI\DSCF237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4347" y="2740760"/>
            <a:ext cx="5489653" cy="4117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презен\fokina_l-p-cve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28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548680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развития и закрепления навыка слогового анализа хорошо использовать многофункциональное пособие «Поезд». В первом вагоне едут предметы, в названии которых один слог, во втором – два слога, в третьем – три и т.д.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DSCF24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429798"/>
            <a:ext cx="6654155" cy="4428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презен\fokina_l-p-cve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28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71600" y="692696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Составь предложение по сюжетным картинкам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User\Desktop\DCIM\102_FUJI\DSCF237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9" y="1201420"/>
            <a:ext cx="7056784" cy="5035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презен\fokina_l-p-cve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28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43608" y="764704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Составь рассказ по серии картинок.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DSCF24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96752"/>
            <a:ext cx="5688632" cy="3708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Светлана\AppData\Local\Microsoft\Windows\INetCache\Content.Word\DSCF2409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562350" y="2674002"/>
            <a:ext cx="5581650" cy="4183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презен\fokina_l-p-cve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28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91680" y="323612"/>
            <a:ext cx="6696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Составление рассказа по картине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Светлана\AppData\Local\Microsoft\Windows\INetCache\Content.Word\DSCF2405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80728"/>
            <a:ext cx="4911254" cy="5613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презен\fokina_l-p-cve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28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59632" y="620688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Прочти слово  по первым буквам</a:t>
            </a:r>
            <a:endParaRPr lang="ru-RU" sz="240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DSCF24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124744"/>
            <a:ext cx="4896544" cy="3674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Светлана\AppData\Local\Microsoft\Windows\INetCache\Content.Word\DSCF2401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467100" y="2602603"/>
            <a:ext cx="5676900" cy="4255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презен\fokina_l-p-cve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28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476672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Словесные игры «Закончи слово», «Закончи предложение», «Назови первый звук в слове», «Цепочка слов», « Четвертый лишний», «Кто больше?», «Услышишь - хлопни», «Нужное слово», «Эхо»..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SCF2365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20888"/>
            <a:ext cx="5495925" cy="4121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презен\fokina_l-p-cve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289"/>
          </a:xfrm>
          <a:prstGeom prst="rect">
            <a:avLst/>
          </a:prstGeom>
          <a:noFill/>
        </p:spPr>
      </p:pic>
      <p:pic>
        <p:nvPicPr>
          <p:cNvPr id="3" name="Рисунок 2" descr="DSCF236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980728"/>
            <a:ext cx="7272808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презен\fokina_l-p-cve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1144" cy="6860145"/>
          </a:xfrm>
          <a:prstGeom prst="rect">
            <a:avLst/>
          </a:prstGeom>
          <a:noFill/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539552" y="889531"/>
            <a:ext cx="7992888" cy="446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Правильная речь - важнейшее условие всестороннего полноценного развития детей. Чем богаче и правильнее речь ребенка, тем легче ему высказывать свои мысли, тем шире его возможности в познании окружающей действительности, содержательнее и полноценнее отношения со сверстниками и взрослыми, тем активнее осуществляется его психическое развитие.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презен\fokina_l-p-cve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28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59632" y="1772816"/>
            <a:ext cx="71287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должны стремиться к правильной, осознанной и активной речи детей, так как именно речевая активность является главным показателем успешности учебно-показательной, игровой, коммуникативной, трудовой и других видов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деятельности.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презен\fokina_l-p-cve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28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3747" y="2348880"/>
            <a:ext cx="86802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72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презен\fokina_l-p-cve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5"/>
            <a:ext cx="9561435" cy="717556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71600" y="1268760"/>
            <a:ext cx="75608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Речь необходимо формировать и развивать в комплексе с общим развитием ребенка. Решить эту задачу помогают дидактические игры, которые являются не только игровым методом обучения  детей дошкольного возраста, но и самостоятельной игровой деятельностью, а также средством всестороннего развития ребенка.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презен\fokina_l-p-cve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5"/>
            <a:ext cx="9144000" cy="686228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11560" y="404665"/>
            <a:ext cx="7992888" cy="611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b="1" i="1" dirty="0" smtClean="0"/>
              <a:t>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Дидактическая  игра-прекрасное средство обучения и развития, используемое при усвоении любого программного материала. А также при самостоятельной деятельности. Специально подобранные игры и упражнения дают возможность благоприятно воздействовать на все компоненты речи. В игре ребенок получает возможность обогащать и закреплять словарь, формировать грамматические категории. Развивать связную речь, расширять знания об окружающем мире, развивать словесное творчество, развивать коммуникативные навыки.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презен\fokina_l-p-cve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8" y="0"/>
            <a:ext cx="9138285" cy="6858000"/>
          </a:xfrm>
          <a:prstGeom prst="rect">
            <a:avLst/>
          </a:prstGeom>
          <a:noFill/>
        </p:spPr>
      </p:pic>
      <p:pic>
        <p:nvPicPr>
          <p:cNvPr id="3" name="Рисунок 2" descr="https://ds04.infourok.ru/uploads/ex/0473/0014c4f2-93dea5a6/hello_html_1f4c2fae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6840759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:\презен\fokina_l-p-cve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686"/>
            <a:ext cx="9127406" cy="686768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707904" y="26369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484784"/>
            <a:ext cx="69127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идактические  игры  направленные  на развитие речи, которые  можно использовать  в работе с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детьми . Их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можно использовать в совместной деятельности с детьми, как с группой детей, так и индивидуально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:\презен\fokina_l-p-cve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5"/>
            <a:ext cx="9141143" cy="6860145"/>
          </a:xfrm>
          <a:prstGeom prst="rect">
            <a:avLst/>
          </a:prstGeom>
          <a:noFill/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187624" y="440761"/>
            <a:ext cx="7056784" cy="1323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Игры с предметами: «Чудесный мешочек», «Волшебный    сундучок», «Магазин игрушек»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C:\Users\User\Desktop\DCIM\102_FUJI\DSCF237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628800"/>
            <a:ext cx="4915649" cy="48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презен\fokina_l-p-cve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5"/>
            <a:ext cx="9144000" cy="686228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5576" y="404664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Игры с мячом:                                                                                                                                      на умение образовывать существительные при  помощи уменьшительно-ласкательных суффиксов : «Скажи ласково», «Большой - маленький».</a:t>
            </a:r>
            <a:endParaRPr lang="ru-RU" sz="240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132856"/>
            <a:ext cx="73448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на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активизацию глагольного словаря: «Кто может совершить эти действия», «Кто как передвигается?», «Что происходит в природе?».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расширение словаря за счет прилагательных : «Что бывает круглым», «Чья голова», «Из чего сделано?».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расширение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словарного запаса:                                                                                                                      «Я знаю 5 имен девочек» (городов, рек, стран…)                                                                        « Я иду в поход и беру с собой…», «Обобщающие понятия»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:\презен\fokina_l-p-cve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5"/>
            <a:ext cx="9144000" cy="6862289"/>
          </a:xfrm>
          <a:prstGeom prst="rect">
            <a:avLst/>
          </a:prstGeom>
          <a:noFill/>
        </p:spPr>
      </p:pic>
      <p:pic>
        <p:nvPicPr>
          <p:cNvPr id="21507" name="Picture 3" descr="DSCF24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908720"/>
            <a:ext cx="7632848" cy="5508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466</Words>
  <Application>Microsoft Office PowerPoint</Application>
  <PresentationFormat>Экран (4:3)</PresentationFormat>
  <Paragraphs>22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Rezvyakov</cp:lastModifiedBy>
  <cp:revision>26</cp:revision>
  <dcterms:created xsi:type="dcterms:W3CDTF">2019-03-24T11:46:49Z</dcterms:created>
  <dcterms:modified xsi:type="dcterms:W3CDTF">2019-03-24T12:45:38Z</dcterms:modified>
</cp:coreProperties>
</file>