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5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99673"/>
      </p:ext>
    </p:extLst>
  </p:cSld>
  <p:clrMapOvr>
    <a:masterClrMapping/>
  </p:clrMapOvr>
  <p:transition spd="slow" advClick="0" advTm="6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3258"/>
      </p:ext>
    </p:extLst>
  </p:cSld>
  <p:clrMapOvr>
    <a:masterClrMapping/>
  </p:clrMapOvr>
  <p:transition spd="slow" advClick="0" advTm="6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46150"/>
      </p:ext>
    </p:extLst>
  </p:cSld>
  <p:clrMapOvr>
    <a:masterClrMapping/>
  </p:clrMapOvr>
  <p:transition spd="slow" advClick="0" advTm="6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1718"/>
      </p:ext>
    </p:extLst>
  </p:cSld>
  <p:clrMapOvr>
    <a:masterClrMapping/>
  </p:clrMapOvr>
  <p:transition spd="slow" advClick="0" advTm="6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77459"/>
      </p:ext>
    </p:extLst>
  </p:cSld>
  <p:clrMapOvr>
    <a:masterClrMapping/>
  </p:clrMapOvr>
  <p:transition spd="slow" advClick="0" advTm="6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28086"/>
      </p:ext>
    </p:extLst>
  </p:cSld>
  <p:clrMapOvr>
    <a:masterClrMapping/>
  </p:clrMapOvr>
  <p:transition spd="slow" advClick="0" advTm="6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46333"/>
      </p:ext>
    </p:extLst>
  </p:cSld>
  <p:clrMapOvr>
    <a:masterClrMapping/>
  </p:clrMapOvr>
  <p:transition spd="slow" advClick="0" advTm="6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8088"/>
      </p:ext>
    </p:extLst>
  </p:cSld>
  <p:clrMapOvr>
    <a:masterClrMapping/>
  </p:clrMapOvr>
  <p:transition spd="slow" advClick="0" advTm="6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74630"/>
      </p:ext>
    </p:extLst>
  </p:cSld>
  <p:clrMapOvr>
    <a:masterClrMapping/>
  </p:clrMapOvr>
  <p:transition spd="slow" advClick="0" advTm="6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76977"/>
      </p:ext>
    </p:extLst>
  </p:cSld>
  <p:clrMapOvr>
    <a:masterClrMapping/>
  </p:clrMapOvr>
  <p:transition spd="slow" advClick="0" advTm="6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39942"/>
      </p:ext>
    </p:extLst>
  </p:cSld>
  <p:clrMapOvr>
    <a:masterClrMapping/>
  </p:clrMapOvr>
  <p:transition spd="slow" advClick="0" advTm="6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/>
              <a:pPr>
                <a:defRPr/>
              </a:pPr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09" r:id="rId7"/>
    <p:sldLayoutId id="2147483717" r:id="rId8"/>
    <p:sldLayoutId id="2147483718" r:id="rId9"/>
    <p:sldLayoutId id="2147483719" r:id="rId10"/>
    <p:sldLayoutId id="2147483710" r:id="rId11"/>
  </p:sldLayoutIdLst>
  <p:transition spd="slow" advClick="0" advTm="60000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213516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Противопожарная безопасность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852936"/>
            <a:ext cx="6400800" cy="288032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Представляет юная дружина 1 Г класса (помощники Аркадия </a:t>
            </a:r>
            <a:r>
              <a:rPr lang="ru-RU" sz="47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Паровозова</a:t>
            </a: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школы №37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Click="0" advTm="6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 descr="H:\Агитбригада 1Г противопожарная безопасность\ап-спи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5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 descr="H:\Агитбригада 1Г противопожарная безопасность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36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32288"/>
      </p:ext>
    </p:extLst>
  </p:cSld>
  <p:clrMapOvr>
    <a:masterClrMapping/>
  </p:clrMapOvr>
  <p:transition spd="slow" advClick="0" advTm="6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6163072" cy="804862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пожаре звони 01</a:t>
            </a:r>
          </a:p>
        </p:txBody>
      </p:sp>
      <p:pic>
        <p:nvPicPr>
          <p:cNvPr id="2050" name="Picture 2" descr="https://ds04.infourok.ru/uploads/ex/01d1/0011b510-52e9622a/img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264696" cy="49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36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22109"/>
      </p:ext>
    </p:extLst>
  </p:cSld>
  <p:clrMapOvr>
    <a:masterClrMapping/>
  </p:clrMapOvr>
  <p:transition spd="slow" advClick="0" advTm="6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419872" y="1196752"/>
            <a:ext cx="48245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Пожарная безопасность</Template>
  <TotalTime>50</TotalTime>
  <Words>24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Пожарная безопасность</vt:lpstr>
      <vt:lpstr>Противопожарная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GM</cp:lastModifiedBy>
  <cp:revision>10</cp:revision>
  <dcterms:created xsi:type="dcterms:W3CDTF">2016-03-14T17:19:17Z</dcterms:created>
  <dcterms:modified xsi:type="dcterms:W3CDTF">2020-02-04T05:18:37Z</dcterms:modified>
</cp:coreProperties>
</file>