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B815F8-82AA-4E07-8623-9DC136D8C2BB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2646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3727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3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" y="150689"/>
            <a:ext cx="8328358" cy="6662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r="7152"/>
          <a:stretch/>
        </p:blipFill>
        <p:spPr>
          <a:xfrm>
            <a:off x="251519" y="476672"/>
            <a:ext cx="8585473" cy="54726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1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704"/>
            <a:ext cx="7979748" cy="5836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4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532654" cy="56494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9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30" y="2280249"/>
            <a:ext cx="3401913" cy="45025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463560" cy="36332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15224" cy="58655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13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1</cp:revision>
  <dcterms:created xsi:type="dcterms:W3CDTF">2018-09-16T14:40:05Z</dcterms:created>
  <dcterms:modified xsi:type="dcterms:W3CDTF">2018-09-16T14:57:33Z</dcterms:modified>
</cp:coreProperties>
</file>