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41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48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64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22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6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91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67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65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20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B267901-1F04-4C40-9201-0CABB50D5E53}" type="datetimeFigureOut">
              <a:rPr lang="ru-RU" smtClean="0"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831358C-90F2-43B7-B29C-BBCBDF12F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4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0904C-8D74-42FA-9168-8405A0121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829" y="882376"/>
            <a:ext cx="11680371" cy="2926080"/>
          </a:xfrm>
        </p:spPr>
        <p:txBody>
          <a:bodyPr>
            <a:noAutofit/>
          </a:bodyPr>
          <a:lstStyle/>
          <a:p>
            <a:r>
              <a:rPr lang="ru-RU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«Роль художественной литературы </a:t>
            </a:r>
            <a:br>
              <a:rPr lang="ru-RU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жизни ребенка»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23E428-8832-4B5D-A903-A5DDBA554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8729" y="5439384"/>
            <a:ext cx="4658614" cy="1072480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Литвина Н.А.,      воспитатель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 5»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г.Вилючинск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2022 год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52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D0ACB0-000D-4092-8EA9-5D589536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713" y="609601"/>
            <a:ext cx="11190515" cy="18723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литература - важное средство всестороннего развития личности детей дошкольного возраста.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6390BBE-0152-4A08-AFAC-ACC0BE5BBA9E}"/>
              </a:ext>
            </a:extLst>
          </p:cNvPr>
          <p:cNvSpPr txBox="1">
            <a:spLocks/>
          </p:cNvSpPr>
          <p:nvPr/>
        </p:nvSpPr>
        <p:spPr>
          <a:xfrm>
            <a:off x="1545771" y="2481943"/>
            <a:ext cx="9100457" cy="396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Формирует: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нравственные чувства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нормы нравственного поведения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эстетическое восприятие и чувства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поэтичность и музыкальность.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способность проявлять сочувствие и доброту к окружающим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принципиальность, честность и т.д.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Воспитательное значение:</a:t>
            </a:r>
            <a:b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расширяет знания ребенка об окружающем мире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воздействует на личность малыша,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развивает умение точно чувствовать форму и ритм родного языка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улучшает память и концентрацию внимания </a:t>
            </a:r>
          </a:p>
        </p:txBody>
      </p:sp>
    </p:spTree>
    <p:extLst>
      <p:ext uri="{BB962C8B-B14F-4D97-AF65-F5344CB8AC3E}">
        <p14:creationId xmlns:p14="http://schemas.microsoft.com/office/powerpoint/2010/main" val="80445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57E58C8-5B22-4C30-A404-0654C977E719}"/>
              </a:ext>
            </a:extLst>
          </p:cNvPr>
          <p:cNvSpPr/>
          <p:nvPr/>
        </p:nvSpPr>
        <p:spPr>
          <a:xfrm>
            <a:off x="751113" y="1762343"/>
            <a:ext cx="11114315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Знакомство ребенка с художественной литературой начинается с устного народного творчеств: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Потешек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Песенок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Дразнилок и считалок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Сказок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Сказки</a:t>
            </a: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- развивают </a:t>
            </a:r>
            <a:r>
              <a:rPr lang="ru-RU" sz="3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воображение</a:t>
            </a: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фантазию, побуждает к сочинительству</a:t>
            </a:r>
          </a:p>
          <a:p>
            <a:r>
              <a:rPr lang="ru-RU" sz="3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Стихи</a:t>
            </a: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- оказывают большое влияние на </a:t>
            </a:r>
            <a:r>
              <a:rPr lang="ru-RU" sz="3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развитие словаря </a:t>
            </a: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детей.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DF1A8F3-5947-47C5-93AE-FF9744D928E9}"/>
              </a:ext>
            </a:extLst>
          </p:cNvPr>
          <p:cNvSpPr/>
          <p:nvPr/>
        </p:nvSpPr>
        <p:spPr>
          <a:xfrm>
            <a:off x="876300" y="463620"/>
            <a:ext cx="108639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Дошкольный возраст – </a:t>
            </a:r>
          </a:p>
          <a:p>
            <a:pPr algn="ctr"/>
            <a:r>
              <a:rPr lang="ru-RU" sz="4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время закладки интереса к чтению</a:t>
            </a:r>
          </a:p>
        </p:txBody>
      </p:sp>
    </p:spTree>
    <p:extLst>
      <p:ext uri="{BB962C8B-B14F-4D97-AF65-F5344CB8AC3E}">
        <p14:creationId xmlns:p14="http://schemas.microsoft.com/office/powerpoint/2010/main" val="24361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E3E44F1-D12E-47B1-97C0-CA04CEE3DA3F}"/>
              </a:ext>
            </a:extLst>
          </p:cNvPr>
          <p:cNvSpPr/>
          <p:nvPr/>
        </p:nvSpPr>
        <p:spPr>
          <a:xfrm>
            <a:off x="2754086" y="260810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звуковую культуру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грамматический строй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словарный запас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связную речь.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C3F0849-A377-4B39-A3D9-879E63137FE3}"/>
              </a:ext>
            </a:extLst>
          </p:cNvPr>
          <p:cNvSpPr/>
          <p:nvPr/>
        </p:nvSpPr>
        <p:spPr>
          <a:xfrm>
            <a:off x="522515" y="798063"/>
            <a:ext cx="110272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Ознакомление с художественной литературой влияет на все компоненты речевого развития: </a:t>
            </a:r>
          </a:p>
        </p:txBody>
      </p:sp>
    </p:spTree>
    <p:extLst>
      <p:ext uri="{BB962C8B-B14F-4D97-AF65-F5344CB8AC3E}">
        <p14:creationId xmlns:p14="http://schemas.microsoft.com/office/powerpoint/2010/main" val="3332130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1C2C38-016B-4F5D-B15D-CE62203CDE12}"/>
              </a:ext>
            </a:extLst>
          </p:cNvPr>
          <p:cNvSpPr/>
          <p:nvPr/>
        </p:nvSpPr>
        <p:spPr>
          <a:xfrm>
            <a:off x="990600" y="548198"/>
            <a:ext cx="93780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процессе слушания произведений художественной литературы у читателя-слушателя включаются </a:t>
            </a:r>
          </a:p>
          <a:p>
            <a:pPr algn="ctr"/>
            <a:r>
              <a:rPr lang="ru-RU" sz="3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три из четырех сфер читательской деятельности: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ru-RU" sz="3000" dirty="0">
              <a:solidFill>
                <a:schemeClr val="accent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C4C3F2-7C21-4B40-AD8D-D6043ED06925}"/>
              </a:ext>
            </a:extLst>
          </p:cNvPr>
          <p:cNvSpPr/>
          <p:nvPr/>
        </p:nvSpPr>
        <p:spPr>
          <a:xfrm>
            <a:off x="2873829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эмоциональная сфера;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сфера воображения;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реакция на содержание текста.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1FA91F-3533-4172-9D14-2F1A0DA950F7}"/>
              </a:ext>
            </a:extLst>
          </p:cNvPr>
          <p:cNvSpPr/>
          <p:nvPr/>
        </p:nvSpPr>
        <p:spPr>
          <a:xfrm>
            <a:off x="7495887" y="5483661"/>
            <a:ext cx="406117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В.Г. </a:t>
            </a:r>
            <a:r>
              <a:rPr lang="ru-RU" sz="3000" dirty="0" err="1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Маранцман</a:t>
            </a: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д.п.н</a:t>
            </a: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049507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EBC154-A2AD-41BA-AD9A-C0EA11F8954A}"/>
              </a:ext>
            </a:extLst>
          </p:cNvPr>
          <p:cNvSpPr/>
          <p:nvPr/>
        </p:nvSpPr>
        <p:spPr>
          <a:xfrm>
            <a:off x="1001486" y="641981"/>
            <a:ext cx="100475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зависимости от того, что читает педагог детям, </a:t>
            </a:r>
          </a:p>
          <a:p>
            <a:pPr algn="ctr"/>
            <a:r>
              <a:rPr lang="ru-RU" sz="3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 них развивается: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7428912-F816-40FD-AD36-51E04948E9AC}"/>
              </a:ext>
            </a:extLst>
          </p:cNvPr>
          <p:cNvSpPr/>
          <p:nvPr/>
        </p:nvSpPr>
        <p:spPr>
          <a:xfrm>
            <a:off x="1001487" y="2203494"/>
            <a:ext cx="10363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понимание и познание лаконизма и точности языка (в рассказе);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музыкальности, ритмичности и напевности (в стихах);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меткости, выразительности (в сказках).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98A586-44C6-4E26-9EB9-567AA4FA006B}"/>
              </a:ext>
            </a:extLst>
          </p:cNvPr>
          <p:cNvSpPr/>
          <p:nvPr/>
        </p:nvSpPr>
        <p:spPr>
          <a:xfrm>
            <a:off x="990600" y="4738691"/>
            <a:ext cx="1021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 восприятия текста, который читает детям взрослый человек, говорит о том, что они включаются не столько в процесс слушания, сколько в процесс чтения.</a:t>
            </a:r>
          </a:p>
        </p:txBody>
      </p:sp>
    </p:spTree>
    <p:extLst>
      <p:ext uri="{BB962C8B-B14F-4D97-AF65-F5344CB8AC3E}">
        <p14:creationId xmlns:p14="http://schemas.microsoft.com/office/powerpoint/2010/main" val="2086836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0904C-8D74-42FA-9168-8405A0121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829" y="882376"/>
            <a:ext cx="11680371" cy="2926080"/>
          </a:xfrm>
        </p:spPr>
        <p:txBody>
          <a:bodyPr>
            <a:noAutofit/>
          </a:bodyPr>
          <a:lstStyle/>
          <a:p>
            <a:r>
              <a:rPr lang="ru-RU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«Роль художественной литературы </a:t>
            </a:r>
            <a:br>
              <a:rPr lang="ru-RU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жизни ребенка»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23E428-8832-4B5D-A903-A5DDBA554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8729" y="5439384"/>
            <a:ext cx="4658614" cy="1072480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Литвина Н.А.,      воспитатель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 5»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г.Вилючинск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2022 год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10807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45</TotalTime>
  <Words>331</Words>
  <Application>Microsoft Office PowerPoint</Application>
  <PresentationFormat>Широкоэкранный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Corbel</vt:lpstr>
      <vt:lpstr>Times New Roman</vt:lpstr>
      <vt:lpstr>Wingdings</vt:lpstr>
      <vt:lpstr>Базис</vt:lpstr>
      <vt:lpstr>«Роль художественной литературы  в жизни ребенка»</vt:lpstr>
      <vt:lpstr> Художественная литература - важное средство всестороннего развития личности детей дошкольного возраста. </vt:lpstr>
      <vt:lpstr>Презентация PowerPoint</vt:lpstr>
      <vt:lpstr>Презентация PowerPoint</vt:lpstr>
      <vt:lpstr>Презентация PowerPoint</vt:lpstr>
      <vt:lpstr>Презентация PowerPoint</vt:lpstr>
      <vt:lpstr>«Роль художественной литературы  в жизни ребенка»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«Роль художественной литературы  в жизни ребенка»</dc:title>
  <dc:creator>1</dc:creator>
  <cp:lastModifiedBy>1</cp:lastModifiedBy>
  <cp:revision>1</cp:revision>
  <dcterms:created xsi:type="dcterms:W3CDTF">2022-09-24T02:28:35Z</dcterms:created>
  <dcterms:modified xsi:type="dcterms:W3CDTF">2022-09-24T03:14:27Z</dcterms:modified>
</cp:coreProperties>
</file>