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FF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3902441_1284237429_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797152"/>
            <a:ext cx="1961600" cy="2060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Русский язык 1 класс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Т. Г. Рамзаева.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Тема урока: «Слово. Предложение. Текст»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Подготовила: учитель начальных классов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Позднякова Валентина Викторовна</a:t>
            </a:r>
            <a:endParaRPr lang="ru-RU" sz="2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3-tub-ru.yandex.net/i?id=679f0619f10b7143f09524c2dc11557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99" y="2924944"/>
            <a:ext cx="2476753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6348" y="658882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– Рассмотрите внимательно обложку учебника.</a:t>
            </a:r>
          </a:p>
          <a:p>
            <a:r>
              <a:rPr lang="ru-RU" sz="3200" dirty="0"/>
              <a:t>– Как вы думаете, какие тайны хранит эта книга? Что мы сможем узнать на уроках русского языка?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49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943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– Кто написал этот учебник? Как называют людей, которые</a:t>
            </a:r>
          </a:p>
          <a:p>
            <a:r>
              <a:rPr lang="ru-RU" sz="2400" dirty="0" smtClean="0"/>
              <a:t>пишут, создают книги?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523693"/>
            <a:ext cx="3285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(</a:t>
            </a:r>
            <a:r>
              <a:rPr lang="ru-RU" sz="2400" i="1" dirty="0"/>
              <a:t>Автор – Рамзаева Т.Г.</a:t>
            </a:r>
            <a:r>
              <a:rPr lang="ru-RU" sz="2400" dirty="0"/>
              <a:t>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453" y="2035006"/>
            <a:ext cx="7816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– Прочитайте, что написано под названием книги.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6410" y="2717700"/>
            <a:ext cx="5876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– Почему эта книга называется учебником?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152000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(</a:t>
            </a:r>
            <a:r>
              <a:rPr lang="ru-RU" sz="2400" i="1" dirty="0"/>
              <a:t>Эта книга </a:t>
            </a:r>
            <a:r>
              <a:rPr lang="ru-RU" sz="2400" i="1" dirty="0" smtClean="0"/>
              <a:t>для обучения</a:t>
            </a:r>
            <a:r>
              <a:rPr lang="ru-RU" sz="2400" i="1" dirty="0"/>
              <a:t>.</a:t>
            </a:r>
            <a:r>
              <a:rPr lang="ru-RU" sz="2400" dirty="0"/>
              <a:t>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9301" y="3595497"/>
            <a:ext cx="6255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– Полистайте его.</a:t>
            </a:r>
          </a:p>
          <a:p>
            <a:r>
              <a:rPr lang="ru-RU" sz="2400" dirty="0"/>
              <a:t>– Что расположено на с. 2 и 3?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84790" y="4581128"/>
            <a:ext cx="6525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– Почему в алфавите даны как печатные, так и письменные</a:t>
            </a:r>
          </a:p>
          <a:p>
            <a:r>
              <a:rPr lang="ru-RU" sz="2400" dirty="0"/>
              <a:t>буквы?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25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804" y="71891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уроках мы будем открывать тайны русского языка, вы</a:t>
            </a:r>
          </a:p>
          <a:p>
            <a:r>
              <a:rPr lang="ru-RU" sz="2400" dirty="0"/>
              <a:t>узнаете много нового и интересного, познакомитесь с новыми</a:t>
            </a:r>
          </a:p>
          <a:p>
            <a:r>
              <a:rPr lang="ru-RU" sz="2400" dirty="0"/>
              <a:t>словами, научитесь правильно говорить и писать.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7947" y="2420888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Работа по учебнику</a:t>
            </a:r>
          </a:p>
          <a:p>
            <a:r>
              <a:rPr lang="ru-RU" sz="2400" b="1" i="1" dirty="0"/>
              <a:t>№ 1 (с. 4–5).</a:t>
            </a:r>
          </a:p>
          <a:p>
            <a:r>
              <a:rPr lang="ru-RU" sz="2400" dirty="0"/>
              <a:t>– Рассмотрите рисунки к упражнению. Чем они похожи? </a:t>
            </a:r>
            <a:r>
              <a:rPr lang="ru-RU" sz="2400" dirty="0" smtClean="0"/>
              <a:t>Чем отличаются</a:t>
            </a:r>
            <a:r>
              <a:rPr lang="ru-RU" sz="2400" dirty="0"/>
              <a:t>?</a:t>
            </a:r>
          </a:p>
          <a:p>
            <a:r>
              <a:rPr lang="ru-RU" sz="2400" dirty="0"/>
              <a:t>– Какое время года изображено на первом рисунке? Докажите.</a:t>
            </a:r>
          </a:p>
          <a:p>
            <a:r>
              <a:rPr lang="ru-RU" sz="2400" dirty="0"/>
              <a:t>– Прочитайте названия зимних месяцев.</a:t>
            </a:r>
          </a:p>
          <a:p>
            <a:r>
              <a:rPr lang="ru-RU" sz="2400" dirty="0"/>
              <a:t>– Вспомните стихи про зимние месяцы. О каком месяце </a:t>
            </a:r>
            <a:r>
              <a:rPr lang="ru-RU" sz="2400" dirty="0" smtClean="0"/>
              <a:t>идёт речь</a:t>
            </a:r>
            <a:r>
              <a:rPr lang="ru-RU" sz="2400" dirty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44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Нашу речку, словно в сказке,</a:t>
            </a:r>
          </a:p>
          <a:p>
            <a:r>
              <a:rPr lang="ru-RU" sz="2400" dirty="0"/>
              <a:t>За ночь вымостил мороз,</a:t>
            </a:r>
          </a:p>
          <a:p>
            <a:r>
              <a:rPr lang="ru-RU" sz="2400" dirty="0"/>
              <a:t>Обновил коньки, салазки,</a:t>
            </a:r>
          </a:p>
          <a:p>
            <a:r>
              <a:rPr lang="ru-RU" sz="2400" dirty="0"/>
              <a:t>Ёлку из лесу привёз.</a:t>
            </a:r>
            <a:endParaRPr lang="ru-RU" sz="2400" dirty="0"/>
          </a:p>
        </p:txBody>
      </p:sp>
      <p:pic>
        <p:nvPicPr>
          <p:cNvPr id="3" name="Picture 4" descr="http://ic.pics.livejournal.com/skrust/27553337/777124/777124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90" y="692696"/>
            <a:ext cx="3061739" cy="2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4459" y="2077690"/>
            <a:ext cx="1262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декабрь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6590" y="3184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Открываем календарь.</a:t>
            </a:r>
          </a:p>
          <a:p>
            <a:r>
              <a:rPr lang="ru-RU" sz="2400" dirty="0"/>
              <a:t>Начинается…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001323"/>
            <a:ext cx="109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январь</a:t>
            </a:r>
          </a:p>
        </p:txBody>
      </p:sp>
      <p:pic>
        <p:nvPicPr>
          <p:cNvPr id="11" name="Picture 6" descr="https://im0-tub-ru.yandex.net/i?id=4d12d5d7e081b01f4a71df5d76c87db1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33" y="4005064"/>
            <a:ext cx="27336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153" y="665554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Снег на крыше, на крылечке,</a:t>
            </a:r>
          </a:p>
          <a:p>
            <a:r>
              <a:rPr lang="ru-RU" sz="2400" dirty="0"/>
              <a:t>Солнце в небе голубом.</a:t>
            </a:r>
          </a:p>
          <a:p>
            <a:r>
              <a:rPr lang="ru-RU" sz="2400" dirty="0"/>
              <a:t>В нашем доме топят печки.</a:t>
            </a:r>
          </a:p>
          <a:p>
            <a:r>
              <a:rPr lang="ru-RU" sz="2400" dirty="0"/>
              <a:t>В небо дым идёт столбом.</a:t>
            </a:r>
          </a:p>
          <a:p>
            <a:r>
              <a:rPr lang="ru-RU" sz="2400" dirty="0"/>
              <a:t>Дуют ветры в…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348880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феврале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7153" y="29673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Воют в трубах громко.</a:t>
            </a:r>
          </a:p>
          <a:p>
            <a:r>
              <a:rPr lang="ru-RU" sz="2400" dirty="0"/>
              <a:t>Змейкой мчится по земле</a:t>
            </a:r>
          </a:p>
          <a:p>
            <a:r>
              <a:rPr lang="ru-RU" sz="2400" dirty="0"/>
              <a:t>Лёгкая позёмка.</a:t>
            </a:r>
            <a:endParaRPr lang="ru-RU" sz="2400" dirty="0"/>
          </a:p>
        </p:txBody>
      </p:sp>
      <p:pic>
        <p:nvPicPr>
          <p:cNvPr id="5" name="Picture 8" descr="http://rasfokus.ru/images/photos/medium/acdf98bec184402bc9ba358302ca4b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167"/>
            <a:ext cx="3672408" cy="275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451" y="1124744"/>
            <a:ext cx="339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Рыхлый снег темнеет в…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5108" y="1124743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(</a:t>
            </a:r>
            <a:r>
              <a:rPr lang="ru-RU" sz="2400" i="1" dirty="0"/>
              <a:t>марте</a:t>
            </a:r>
            <a:r>
              <a:rPr lang="ru-RU" sz="2400" dirty="0"/>
              <a:t>),</a:t>
            </a:r>
            <a:endParaRPr lang="ru-RU" sz="2400" dirty="0"/>
          </a:p>
        </p:txBody>
      </p:sp>
      <p:pic>
        <p:nvPicPr>
          <p:cNvPr id="5" name="Picture 2" descr="http://www.proza.ru/pics/2016/11/25/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3" y="597808"/>
            <a:ext cx="3026817" cy="24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5451" y="15864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Тают льдинки на окне.</a:t>
            </a:r>
          </a:p>
          <a:p>
            <a:r>
              <a:rPr lang="ru-RU" sz="2400" dirty="0"/>
              <a:t>Зайчик бегает по парте</a:t>
            </a:r>
          </a:p>
          <a:p>
            <a:r>
              <a:rPr lang="ru-RU" sz="2400" dirty="0"/>
              <a:t>И по карте на стене.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322" y="2955828"/>
            <a:ext cx="3596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полям бегут ручьи,</a:t>
            </a:r>
          </a:p>
          <a:p>
            <a:r>
              <a:rPr lang="ru-RU" sz="2400" dirty="0"/>
              <a:t>На дорогах лужи,</a:t>
            </a:r>
          </a:p>
          <a:p>
            <a:r>
              <a:rPr lang="ru-RU" sz="2400" dirty="0"/>
              <a:t>Скоро выйдут муравьи</a:t>
            </a:r>
          </a:p>
          <a:p>
            <a:r>
              <a:rPr lang="ru-RU" sz="2400" dirty="0"/>
              <a:t>После зимней стужи.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9058" y="4484015"/>
            <a:ext cx="138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(</a:t>
            </a:r>
            <a:r>
              <a:rPr lang="ru-RU" sz="2400" i="1" dirty="0"/>
              <a:t>Апрель.</a:t>
            </a:r>
            <a:r>
              <a:rPr lang="ru-RU" sz="2400" dirty="0"/>
              <a:t>)</a:t>
            </a:r>
            <a:endParaRPr lang="ru-RU" sz="2400" dirty="0"/>
          </a:p>
        </p:txBody>
      </p:sp>
      <p:pic>
        <p:nvPicPr>
          <p:cNvPr id="9" name="Picture 4" descr="https://im2-tub-ru.yandex.net/i?id=ed5f9b4ea212d490c66679d2e95b60cb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3585549"/>
            <a:ext cx="2917059" cy="22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066" y="692696"/>
            <a:ext cx="3336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Распустился ландыш в…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86390" y="707189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</a:t>
            </a:r>
            <a:r>
              <a:rPr lang="ru-RU" sz="2400" i="1" dirty="0"/>
              <a:t>мае</a:t>
            </a:r>
            <a:r>
              <a:rPr lang="ru-RU" sz="2400" dirty="0"/>
              <a:t>),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0725" y="1484784"/>
            <a:ext cx="4871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В самый праздник – в первый день.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0726" y="2420888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(</a:t>
            </a:r>
            <a:r>
              <a:rPr lang="ru-RU" sz="2400" i="1" dirty="0"/>
              <a:t>Май</a:t>
            </a:r>
            <a:r>
              <a:rPr lang="ru-RU" sz="2400" dirty="0"/>
              <a:t>) … </a:t>
            </a:r>
          </a:p>
        </p:txBody>
      </p:sp>
      <p:pic>
        <p:nvPicPr>
          <p:cNvPr id="7" name="Picture 6" descr="https://im3-tub-ru.yandex.net/i?id=1688819c243c08da6c518e0f810d026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8" y="3140968"/>
            <a:ext cx="3691873" cy="26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4924" y="2420887"/>
            <a:ext cx="2729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цветами провожая,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6066" y="3140968"/>
            <a:ext cx="294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Распускается сирень.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50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– Запишите названия этих месяцев. Постарайтесь запомнить,</a:t>
            </a:r>
          </a:p>
          <a:p>
            <a:r>
              <a:rPr lang="ru-RU" sz="3200" dirty="0"/>
              <a:t>как они пишутся.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8464" y="3112945"/>
            <a:ext cx="3115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– Что вы записали?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112945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(</a:t>
            </a:r>
            <a:r>
              <a:rPr lang="ru-RU" sz="2800" i="1" dirty="0"/>
              <a:t>Слова.</a:t>
            </a:r>
            <a:r>
              <a:rPr lang="ru-RU" sz="2800" dirty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83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3549" y="692696"/>
            <a:ext cx="5382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Физкультминутка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Мы немножко отдохнём.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Встанем, глубоко вдохнём,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Руки в стороны, вперёд.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Дети по лесу гуляли,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За природой наблюдали,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Вверх на солнце посмотрели,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И их всех лучи согрели.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Чудеса у нас на свете: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Стали карликами дети.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А потом все дружно встали,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Великанами мы стали.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Дружно хлопаем, ногами топаем!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Хорошо мы погуляли и немножечко устали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Словарная работа</a:t>
            </a:r>
          </a:p>
          <a:p>
            <a:r>
              <a:rPr lang="ru-RU" sz="2400" dirty="0"/>
              <a:t>(Можно использовать школьный орфографический словарь.)</a:t>
            </a:r>
          </a:p>
          <a:p>
            <a:r>
              <a:rPr lang="ru-RU" sz="2400" dirty="0"/>
              <a:t>– Прочитайте на с. 5 учебника слово, которое выделено голубым цветом.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59234" y="2276872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(</a:t>
            </a:r>
            <a:r>
              <a:rPr lang="ru-RU" sz="2400" i="1" dirty="0"/>
              <a:t>Месяц.</a:t>
            </a:r>
            <a:r>
              <a:rPr lang="ru-RU" sz="2400" dirty="0"/>
              <a:t>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4526" y="2912673"/>
            <a:ext cx="4788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– Какое значение имеет это слово?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34880" y="3374338"/>
            <a:ext cx="5345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(Единица </a:t>
            </a:r>
            <a:r>
              <a:rPr lang="ru-RU" sz="2400" i="1" dirty="0"/>
              <a:t>времени по </a:t>
            </a:r>
            <a:r>
              <a:rPr lang="ru-RU" sz="2400" i="1" dirty="0" smtClean="0"/>
              <a:t>календарю</a:t>
            </a:r>
            <a:r>
              <a:rPr lang="ru-RU" sz="2400" i="1" dirty="0"/>
              <a:t>.</a:t>
            </a:r>
            <a:r>
              <a:rPr lang="ru-RU" sz="2400" dirty="0"/>
              <a:t>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9570" y="4005064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– Это слово имеет ещё одно значение. Отгадайте загадку.</a:t>
            </a:r>
          </a:p>
          <a:p>
            <a:r>
              <a:rPr lang="ru-RU" sz="2400" dirty="0"/>
              <a:t>Подрастал, подрастал,</a:t>
            </a:r>
          </a:p>
          <a:p>
            <a:r>
              <a:rPr lang="ru-RU" sz="2400" dirty="0"/>
              <a:t>Был рогатым – круглым стал.</a:t>
            </a:r>
          </a:p>
          <a:p>
            <a:r>
              <a:rPr lang="ru-RU" sz="2400" dirty="0"/>
              <a:t>Только круг, чудо-круг</a:t>
            </a:r>
          </a:p>
          <a:p>
            <a:r>
              <a:rPr lang="ru-RU" sz="2400" dirty="0"/>
              <a:t>Стал опять рогатым вдруг.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51712" y="5661248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(</a:t>
            </a:r>
            <a:r>
              <a:rPr lang="ru-RU" sz="2400" i="1" dirty="0"/>
              <a:t>Месяц.</a:t>
            </a:r>
            <a:r>
              <a:rPr lang="ru-RU" sz="2400" dirty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34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634" y="908720"/>
            <a:ext cx="5744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Кто альбом раскрасил наш?</a:t>
            </a:r>
          </a:p>
          <a:p>
            <a:r>
              <a:rPr lang="ru-RU" sz="3600" dirty="0"/>
              <a:t>Ну, конечно,</a:t>
            </a:r>
            <a:endParaRPr lang="ru-RU" sz="3600" dirty="0"/>
          </a:p>
        </p:txBody>
      </p:sp>
      <p:pic>
        <p:nvPicPr>
          <p:cNvPr id="3" name="Picture 2" descr="http://psdfinder.co/wp-content/uploads/Free-Pencil-icon-Vector-PSD-PSD-Freeb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1973086"/>
            <a:ext cx="241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(карандаш)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814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9381" y="692696"/>
            <a:ext cx="3260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Работа по учебнику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25777"/>
            <a:ext cx="6390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№ 3 (с. 5).</a:t>
            </a:r>
          </a:p>
          <a:p>
            <a:r>
              <a:rPr lang="ru-RU" sz="2400" dirty="0"/>
              <a:t>– Прочитайте текст.</a:t>
            </a:r>
          </a:p>
          <a:p>
            <a:r>
              <a:rPr lang="ru-RU" sz="2400" dirty="0"/>
              <a:t>– Это предложение или отдельные слова? Докажите.</a:t>
            </a:r>
          </a:p>
          <a:p>
            <a:r>
              <a:rPr lang="ru-RU" sz="2400" dirty="0"/>
              <a:t>– Почему в словах выделены буквы?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15732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№ 4 (с. 5).</a:t>
            </a:r>
          </a:p>
          <a:p>
            <a:r>
              <a:rPr lang="ru-RU" sz="2400" dirty="0"/>
              <a:t>(Работа в парах.)</a:t>
            </a:r>
          </a:p>
          <a:p>
            <a:r>
              <a:rPr lang="ru-RU" sz="2400" dirty="0"/>
              <a:t>– Рассмотрите рисунок.</a:t>
            </a:r>
          </a:p>
          <a:p>
            <a:r>
              <a:rPr lang="ru-RU" sz="2400" dirty="0"/>
              <a:t>– Каких птиц вы узнали? Какие вам не знакомы?</a:t>
            </a:r>
          </a:p>
          <a:p>
            <a:r>
              <a:rPr lang="ru-RU" sz="2400" dirty="0"/>
              <a:t>– Напишите названия птиц в сетку кроссворда.</a:t>
            </a:r>
          </a:p>
          <a:p>
            <a:r>
              <a:rPr lang="ru-RU" sz="2400" dirty="0"/>
              <a:t>– Какое слово вы записали в первой строчке?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83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tod-kopilka.ru/images/doc/63/64160/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12" y="608472"/>
            <a:ext cx="3296080" cy="24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76254" y="836712"/>
            <a:ext cx="1329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(Галка</a:t>
            </a:r>
            <a:r>
              <a:rPr lang="ru-RU" sz="2800" i="1" dirty="0"/>
              <a:t>.</a:t>
            </a:r>
            <a:r>
              <a:rPr lang="ru-RU" sz="2800" dirty="0"/>
              <a:t>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111897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 знаете ли вы, что галки живут стаями? Внутри стаи галок</a:t>
            </a:r>
          </a:p>
          <a:p>
            <a:r>
              <a:rPr lang="ru-RU" sz="2800" dirty="0"/>
              <a:t>есть определённый ранговый порядок, и у каждой отдельной птицы в группе есть права и обязанности.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04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692696"/>
            <a:ext cx="513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– Что вы записали во второй строчке?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154361"/>
            <a:ext cx="1614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(</a:t>
            </a:r>
            <a:r>
              <a:rPr lang="ru-RU" sz="2800" i="1" dirty="0"/>
              <a:t>Синица.</a:t>
            </a:r>
            <a:r>
              <a:rPr lang="ru-RU" sz="2800" dirty="0"/>
              <a:t>)</a:t>
            </a:r>
            <a:endParaRPr lang="ru-RU" sz="2800" dirty="0"/>
          </a:p>
        </p:txBody>
      </p:sp>
      <p:pic>
        <p:nvPicPr>
          <p:cNvPr id="4" name="Picture 2" descr="https://im1-tub-ru.yandex.net/i?id=23f8516cc7486e2372044654d207bebc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0" y="1154361"/>
            <a:ext cx="3240582" cy="21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3707604"/>
            <a:ext cx="619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Это маленькие юркие птички. Так как синицы поедают в первую очередь насекомых и их личинки, то они играют очень большую роль в борьбе с вредителями садов и огородов.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830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426" y="627601"/>
            <a:ext cx="589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– Что вы записали в третьей строчке?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29675" y="1173553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(Воробей)</a:t>
            </a:r>
            <a:endParaRPr lang="ru-RU" sz="2800" dirty="0"/>
          </a:p>
        </p:txBody>
      </p:sp>
      <p:pic>
        <p:nvPicPr>
          <p:cNvPr id="4" name="Picture 4" descr="https://im2-tub-ru.yandex.net/i?id=c33c3da6461a7ea624c8e3ab3a24fb0a&amp;n=33&amp;h=215&amp;w=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7" y="1233616"/>
            <a:ext cx="3312368" cy="234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1266" y="3717032"/>
            <a:ext cx="65871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Всего на Земле около тридцати видов воробьёв. </a:t>
            </a:r>
            <a:r>
              <a:rPr lang="ru-RU" sz="2400" dirty="0" smtClean="0"/>
              <a:t>Единственный распространённый </a:t>
            </a:r>
            <a:r>
              <a:rPr lang="ru-RU" sz="2400" dirty="0"/>
              <a:t>по всему миру вид, который обитает и в </a:t>
            </a:r>
            <a:r>
              <a:rPr lang="ru-RU" sz="2400" dirty="0" smtClean="0"/>
              <a:t>Европе</a:t>
            </a:r>
            <a:r>
              <a:rPr lang="ru-RU" sz="2400" dirty="0"/>
              <a:t>, – домовый воробей. Он всегда держится вблизи человеческого</a:t>
            </a:r>
          </a:p>
          <a:p>
            <a:r>
              <a:rPr lang="ru-RU" sz="2400" dirty="0"/>
              <a:t>жилья и неплохо чувствует себя в больших городах.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49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038" y="692696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Рефлексия</a:t>
            </a:r>
          </a:p>
          <a:p>
            <a:r>
              <a:rPr lang="ru-RU" sz="2800" dirty="0"/>
              <a:t>– Чем отличаются отдельные слова от предложения?</a:t>
            </a:r>
          </a:p>
          <a:p>
            <a:r>
              <a:rPr lang="ru-RU" sz="2800" dirty="0"/>
              <a:t>– Из чего состоят предложения?</a:t>
            </a:r>
          </a:p>
          <a:p>
            <a:r>
              <a:rPr lang="ru-RU" sz="2800" dirty="0"/>
              <a:t>– Из чего состоит текст?</a:t>
            </a:r>
          </a:p>
          <a:p>
            <a:r>
              <a:rPr lang="ru-RU" sz="2800" dirty="0"/>
              <a:t>– Оцените свою работу на уроке.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9156" y="3707604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Подведение итогов урока</a:t>
            </a:r>
          </a:p>
          <a:p>
            <a:r>
              <a:rPr lang="ru-RU" sz="2800" dirty="0"/>
              <a:t>– Что нового вы узнали на уроке?</a:t>
            </a:r>
          </a:p>
          <a:p>
            <a:r>
              <a:rPr lang="ru-RU" sz="2800" dirty="0"/>
              <a:t>– С каким словом из словаря вы познакомились?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44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05882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Отгадай, что за вещица, –</a:t>
            </a:r>
          </a:p>
          <a:p>
            <a:r>
              <a:rPr lang="ru-RU" sz="2800" dirty="0"/>
              <a:t>Острый клювик, а не птица,</a:t>
            </a:r>
          </a:p>
          <a:p>
            <a:r>
              <a:rPr lang="ru-RU" sz="2800" dirty="0"/>
              <a:t>Этим клювиком она</a:t>
            </a:r>
          </a:p>
          <a:p>
            <a:r>
              <a:rPr lang="ru-RU" sz="2800" dirty="0"/>
              <a:t>Сеет, сеет семена</a:t>
            </a:r>
          </a:p>
          <a:p>
            <a:r>
              <a:rPr lang="ru-RU" sz="2800" dirty="0"/>
              <a:t>Не на поле, не на грядке –</a:t>
            </a:r>
          </a:p>
          <a:p>
            <a:r>
              <a:rPr lang="ru-RU" sz="2800" dirty="0"/>
              <a:t>На листах твоей тетрадки.</a:t>
            </a:r>
            <a:endParaRPr lang="ru-RU" sz="2800" dirty="0"/>
          </a:p>
        </p:txBody>
      </p:sp>
      <p:pic>
        <p:nvPicPr>
          <p:cNvPr id="3" name="Picture 2" descr="http://allpen.ru/components/com_virtuemart/shop_image/product/%7B498CCDD8-485C-1564-1DA4-E12B5E540E02%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14" y="2780928"/>
            <a:ext cx="334802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3767554"/>
            <a:ext cx="125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(ручка)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91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5940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Чтоб нарисовать на праздник маски,</a:t>
            </a:r>
          </a:p>
          <a:p>
            <a:r>
              <a:rPr lang="ru-RU" sz="2800" dirty="0"/>
              <a:t>Нам потребуются…</a:t>
            </a:r>
            <a:endParaRPr lang="ru-RU" sz="2800" dirty="0"/>
          </a:p>
        </p:txBody>
      </p:sp>
      <p:pic>
        <p:nvPicPr>
          <p:cNvPr id="3" name="Picture 2" descr="http://stranamasterov.ru/img3/i0910/PICT2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000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556792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(краски)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15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Свою косичку без опаски</a:t>
            </a:r>
          </a:p>
          <a:p>
            <a:r>
              <a:rPr lang="ru-RU" sz="2800" dirty="0"/>
              <a:t>Она обмакивает в краски,</a:t>
            </a:r>
          </a:p>
          <a:p>
            <a:r>
              <a:rPr lang="ru-RU" sz="2800" dirty="0"/>
              <a:t>Потом окрашенной косичкой</a:t>
            </a:r>
          </a:p>
          <a:p>
            <a:r>
              <a:rPr lang="ru-RU" sz="2800" dirty="0"/>
              <a:t>В альбоме водит по страничке.</a:t>
            </a:r>
            <a:endParaRPr lang="ru-RU" sz="2800" dirty="0"/>
          </a:p>
        </p:txBody>
      </p:sp>
      <p:pic>
        <p:nvPicPr>
          <p:cNvPr id="6" name="Picture 2" descr="https://im0-tub-ru.yandex.net/i?id=2bd27a9780d91ead44c3b33a4b20cdd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47826"/>
            <a:ext cx="3275856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2879358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(кисть)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35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08720"/>
            <a:ext cx="169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Аз + буки.</a:t>
            </a:r>
          </a:p>
        </p:txBody>
      </p:sp>
      <p:pic>
        <p:nvPicPr>
          <p:cNvPr id="3" name="Picture 2" descr="https://im1-tub-ru.yandex.net/i?id=197e1fb57ebea35fb8b7ce4ca211f0f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09890"/>
            <a:ext cx="6096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43" y="718824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Страну чудес откроем мы</a:t>
            </a:r>
          </a:p>
          <a:p>
            <a:r>
              <a:rPr lang="ru-RU" sz="2800" dirty="0"/>
              <a:t>И встретимся с героями</a:t>
            </a:r>
          </a:p>
          <a:p>
            <a:r>
              <a:rPr lang="ru-RU" sz="2800" dirty="0"/>
              <a:t>В строчках</a:t>
            </a:r>
          </a:p>
          <a:p>
            <a:r>
              <a:rPr lang="ru-RU" sz="2800" dirty="0"/>
              <a:t>На листочках,</a:t>
            </a:r>
          </a:p>
          <a:p>
            <a:r>
              <a:rPr lang="ru-RU" sz="2800" dirty="0"/>
              <a:t>Где станции на точках.</a:t>
            </a:r>
          </a:p>
        </p:txBody>
      </p:sp>
      <p:pic>
        <p:nvPicPr>
          <p:cNvPr id="5" name="Picture 4" descr="https://im0-tub-ru.yandex.net/i?id=4e87f2e80a74250f9ab8666a0a7572f6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00" y="3095382"/>
            <a:ext cx="3657636" cy="285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3095382"/>
            <a:ext cx="1249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(книга)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91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Я люблю прямоту,</a:t>
            </a:r>
          </a:p>
          <a:p>
            <a:r>
              <a:rPr lang="ru-RU" sz="2800" dirty="0"/>
              <a:t>Я сама прямая.</a:t>
            </a:r>
          </a:p>
          <a:p>
            <a:r>
              <a:rPr lang="ru-RU" sz="2800" dirty="0"/>
              <a:t>Сделать новую черту</a:t>
            </a:r>
          </a:p>
          <a:p>
            <a:r>
              <a:rPr lang="ru-RU" sz="2800" dirty="0"/>
              <a:t>Всем я помогаю.</a:t>
            </a:r>
          </a:p>
          <a:p>
            <a:r>
              <a:rPr lang="ru-RU" sz="2800" dirty="0"/>
              <a:t>Что-нибудь без меня</a:t>
            </a:r>
          </a:p>
          <a:p>
            <a:r>
              <a:rPr lang="ru-RU" sz="2800" dirty="0"/>
              <a:t>Начертить сумей-ка.</a:t>
            </a:r>
          </a:p>
          <a:p>
            <a:r>
              <a:rPr lang="ru-RU" sz="2800" dirty="0"/>
              <a:t>Угадайте-ка, друзья,</a:t>
            </a:r>
          </a:p>
          <a:p>
            <a:r>
              <a:rPr lang="ru-RU" sz="2800" dirty="0"/>
              <a:t>Кто же я.</a:t>
            </a:r>
            <a:endParaRPr lang="ru-RU" sz="2800" dirty="0"/>
          </a:p>
        </p:txBody>
      </p:sp>
      <p:pic>
        <p:nvPicPr>
          <p:cNvPr id="3" name="Picture 4" descr="https://im0-tub-ru.yandex.net/i?id=c7a7ecc30a4b96713e89634982a9d83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15157"/>
            <a:ext cx="3665984" cy="36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4581128"/>
            <a:ext cx="1676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(линейка)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84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72816"/>
            <a:ext cx="7196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Пенал, тетрадь, язык, портфель.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5699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– Найдите лишнее слово, объясните свой выбор.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054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Презентация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70</TotalTime>
  <Words>890</Words>
  <Application>Microsoft Office PowerPoint</Application>
  <PresentationFormat>Экран (4:3)</PresentationFormat>
  <Paragraphs>152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Презентация2</vt:lpstr>
      <vt:lpstr>Русский язык 1 класс Т. Г. Рамзаева. Тема урока: «Слово. Предложение. Текст»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</cp:revision>
  <dcterms:created xsi:type="dcterms:W3CDTF">2017-03-13T14:37:30Z</dcterms:created>
  <dcterms:modified xsi:type="dcterms:W3CDTF">2017-03-13T15:48:24Z</dcterms:modified>
</cp:coreProperties>
</file>