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90008"/>
            <a:ext cx="69127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200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Красота вокруг нас!!!</a:t>
            </a:r>
            <a:endParaRPr lang="ru-RU" sz="6000" b="1" cap="all" spc="200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6234" y="47251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Учитель: Позднякова Валентина Викторовна.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мпливит актив инструкция по примене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36004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чимся рисовать цветы для начинающ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537112" cy="5917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y-hand.ru/all_image/recipe_pictures/28/28855/rp2885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7632" y="-391329"/>
            <a:ext cx="5040561" cy="7496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нарисовать цветок на тор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77125" cy="559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8/102/641/102641920_4979214_1nmbUrPsc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496252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ки цветы мaки - ногти дотс рису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129" y="692697"/>
            <a:ext cx="4534103" cy="547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ферат для 3 класса про цветок василё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8939"/>
            <a:ext cx="3096344" cy="569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 Каталог форумов - Реферат на тему административное пра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9474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алфетки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686300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сскраска с ромашками Традескан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420264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7363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Цели: 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Учить детей понимать жанровые особенности натюрморта и пейзажа; учить рассматривать картину, выделяя средства выразительности, используемые художником.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Учить передавать характерные особенности цветов, используя прием накладывания краски в несколько слоев (каждый слой светлее предыдущего).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Развивать навыки смешивания красок для получения нужного оттенка.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Развивать </a:t>
            </a:r>
            <a:r>
              <a:rPr lang="ru-RU" sz="2800" dirty="0" err="1" smtClean="0">
                <a:solidFill>
                  <a:srgbClr val="7030A0"/>
                </a:solidFill>
              </a:rPr>
              <a:t>цветовосприятие</a:t>
            </a:r>
            <a:r>
              <a:rPr lang="ru-RU" sz="2800" dirty="0" smtClean="0">
                <a:solidFill>
                  <a:srgbClr val="7030A0"/>
                </a:solidFill>
              </a:rPr>
              <a:t> и чувство композиции.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83568" y="5949280"/>
            <a:ext cx="777686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17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чимся рисовать цветы для начинающ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752528" cy="571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нарисовать тюльпан акварелью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752527" cy="5749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чимся рисовать цветы для начинающ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351" y="692695"/>
            <a:ext cx="7278049" cy="545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55446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Физкультминутка</a:t>
            </a:r>
            <a:r>
              <a:rPr lang="ru-RU" sz="4800" dirty="0" smtClean="0">
                <a:solidFill>
                  <a:srgbClr val="7030A0"/>
                </a:solidFill>
              </a:rPr>
              <a:t/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Утром бабочка проснулась,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Улыбнулась, потянулась.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Раз – росой она умылась.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Два - изящно потянулась.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Три – нагнулась и присела,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На четыре – улетела</a:t>
            </a:r>
            <a:r>
              <a:rPr lang="ru-RU" sz="4800" dirty="0" smtClean="0">
                <a:solidFill>
                  <a:srgbClr val="FF0000"/>
                </a:solidFill>
              </a:rPr>
              <a:t>.</a:t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204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Живет повсюду красота,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Живет не где-нибудь, а рядом,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Всегда открыта нашим взглядам,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Всегда доступна и чиста.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1268760"/>
            <a:ext cx="7776864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endParaRPr lang="ru-RU" sz="2400" b="1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352928" cy="43204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80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80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8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80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80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 </a:t>
            </a:r>
            <a:r>
              <a:rPr lang="ru-RU" sz="80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805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Живет повсюду красота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Сердца нам радуя и грея,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всех нас делает добрее,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Она, наверно, неспроста.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Живет повсюду красота,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 любом цветке, в любой травинке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даже в маленькой росинке,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Что дремлет в складочках листа.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2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2.mycdn.me/getImage?photoId=772427041688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2.mycdn.me/getImage?photoId=772427054232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064896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2.mycdn.me/getImage?photoId=772427059352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682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2.mycdn.me/getImage?photoId=772427045016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2838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2.mycdn.me/getImage?photoId=772427050648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2.mycdn.me/getImage?photoId=772427083672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24</Words>
  <Application>Microsoft Office PowerPoint</Application>
  <PresentationFormat>Экран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Цели:  Учить детей понимать жанровые особенности натюрморта и пейзажа; учить рассматривать картину, выделяя средства выразительности, используемые художником.  Учить передавать характерные особенности цветов, используя прием накладывания краски в несколько слоев (каждый слой светлее предыдущего). Развивать навыки смешивания красок для получения нужного оттенка. Развивать цветовосприятие и чувство композиции. </vt:lpstr>
      <vt:lpstr>Живет повсюду красота Сердца нам радуя и грея, И всех нас делает добрее, Она, наверно, неспроста.   Живет повсюду красота, В любом цветке, в любой травинке И даже в маленькой росинке, Что дремлет в складочках листа.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Физкультминутка Утром бабочка проснулась, Улыбнулась, потянулась. Раз – росой она умылась. Два - изящно потянулась. Три – нагнулась и присела, На четыре – улетела. </vt:lpstr>
      <vt:lpstr>Живет повсюду красота, Живет не где-нибудь, а рядом, Всегда открыта нашим взглядам, Всегда доступна и чиста.   </vt:lpstr>
      <vt:lpstr>Спасибо за внимание 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13</cp:revision>
  <dcterms:created xsi:type="dcterms:W3CDTF">2015-02-22T20:56:18Z</dcterms:created>
  <dcterms:modified xsi:type="dcterms:W3CDTF">2015-05-06T00:02:22Z</dcterms:modified>
</cp:coreProperties>
</file>