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9" r:id="rId6"/>
    <p:sldId id="262" r:id="rId7"/>
    <p:sldId id="257" r:id="rId8"/>
    <p:sldId id="258" r:id="rId9"/>
    <p:sldId id="260" r:id="rId10"/>
    <p:sldId id="267" r:id="rId11"/>
    <p:sldId id="272" r:id="rId12"/>
    <p:sldId id="271" r:id="rId13"/>
    <p:sldId id="264" r:id="rId14"/>
    <p:sldId id="265" r:id="rId15"/>
    <p:sldId id="266" r:id="rId16"/>
    <p:sldId id="268" r:id="rId17"/>
    <p:sldId id="263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377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667BC1-98DC-43A7-AE9A-E639D72AB0D5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C5EF19-1501-4450-BE87-64FDBA38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48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5EF19-1501-4450-BE87-64FDBA3826F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AF54C-94CF-4A6B-BDA1-DEF625065B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0F788-89F4-4707-89D2-527C6A8090F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E2C38-4260-4AC7-BCFD-4B1782C9B2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AFBD8-7A12-4715-86A9-699381EF4A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DC4E2-BC0F-482E-84CC-4F10214BDD8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E0A78-B056-417A-97CD-22122F2BAE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8F0C8-AFEA-43E1-8B72-412EB17D591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0917A-83EB-4939-96D3-56C458A7D11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4946D-E759-43E9-8DEA-CC87468D4B9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4D91F-FC3B-41B7-92DC-94CE0EE2DC8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BAE01-249B-42FC-AA5A-6479F218B9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7C4F6A-B1CC-4E08-990C-B555B6027C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1454-9D4C-43B2-9FE5-D22DB98053CC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8578-30FF-4AE0-AE11-3B7DA4416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3176-BD7B-4568-A846-252815FFEC7F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E2E7-0F66-41CE-AE2B-10765CF19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E3C7-213F-42B6-BBA5-92711CCB1B76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B9CEA-B38F-4AB2-B57F-4F675C00B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1585D-82A4-4B62-9DD2-363FA1C34FDE}" type="datetimeFigureOut">
              <a:rPr lang="ru-RU" smtClean="0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8A8B3A-E58A-41F2-A001-9E07FCDC29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C5D0-47B9-414E-A2A1-94439E0B9648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CD255-F4F4-4752-BD9B-27F06765B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20D8-7CC2-4D0A-9D9C-7B1276FE7821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B388-C648-437A-81D1-45E03E42D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DA7A-6F58-43A6-A006-763157DA2C73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2C15-D590-4036-9D5B-34B64D875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824D-4D10-44E6-8CF1-5D1DF8F7A2CE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460C-DB60-4565-BEED-C28F9C4C1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65F6-BC1C-487F-9A8D-23ECBCC73E13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B2DA-6F16-428A-9E6F-5C060E430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AE33-446A-47AC-BCF6-6C09E5699A0D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CEE1-7AD1-46DA-AB4E-39B8B0C0B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9872E-C1C6-418F-A4C8-AC600C151A95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D987-49B7-4760-8818-8F70A2A43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12D0-4776-483B-8ECA-A3F64E40B112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1CA9-031C-4FEC-BD7B-6DBAA7945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1585D-82A4-4B62-9DD2-363FA1C34FDE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A8B3A-E58A-41F2-A001-9E07FCDC2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2804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 учреждение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№34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г.Элиста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ПРИВИТИЕ КУЛЬТУРНО ГИГИЕНИЧЕСКИХ НАВЫКОВ КАК ОСНОВА ФОРМИРОВАНИЯ ЗДОРОВОГО ОБРАЗА ЖИЗНИ</a:t>
            </a:r>
          </a:p>
          <a:p>
            <a:pPr algn="ctr">
              <a:buFont typeface="Wingdings" pitchFamily="2" charset="2"/>
              <a:buNone/>
            </a:pPr>
            <a:endParaRPr lang="ru-RU" sz="2800" b="1" i="1" dirty="0">
              <a:solidFill>
                <a:srgbClr val="0070C0"/>
              </a:solidFill>
              <a:latin typeface="Sneakerhead BTN Condensed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			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				воспитатель МКДОУ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Манджиева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Александра Васильевна</a:t>
            </a:r>
          </a:p>
          <a:p>
            <a:pPr algn="r">
              <a:buFont typeface="Wingdings" pitchFamily="2" charset="2"/>
              <a:buNone/>
            </a:pPr>
            <a:endParaRPr lang="ru-RU" sz="800" dirty="0">
              <a:solidFill>
                <a:srgbClr val="FFFF00"/>
              </a:solidFill>
              <a:latin typeface="Sneakerhead BTN Condensed"/>
            </a:endParaRPr>
          </a:p>
          <a:p>
            <a:pPr algn="ctr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3263986" cy="242886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2" name="Picture 4" descr="F:\Копия флешки\вернисаж\Таблички дс18 изюминка\ryabin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997200"/>
            <a:ext cx="18367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F:\КГН\20150814_0849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928934"/>
            <a:ext cx="1784350" cy="26622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F:\КГН\20150814_085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3600450" cy="2649537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Гигиенические навыки по соблюдению чистоты тела: 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сведения по гигиене прививаются детям в повседневной жизни в процессе разнообразных видов деятельности и отдыха, т.е. в каждом компоненте режима можно найти благоприятный момент для гигиенического воспитания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ru-RU" sz="1800" dirty="0" smtClean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457575" cy="280193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еды: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самого младшего возраста детей приучают правильно сидеть за столом во время еды, аккуратно есть, тщательно, бесшумно пережевывать пищу, уметь пользоваться столовыми приборами, салфеткой..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1800" dirty="0" smtClean="0"/>
          </a:p>
        </p:txBody>
      </p:sp>
      <p:pic>
        <p:nvPicPr>
          <p:cNvPr id="10244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2963" y="4508500"/>
            <a:ext cx="2378075" cy="2160588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45" name="Picture 7" descr="F:\КГН\20150814_083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86322"/>
            <a:ext cx="2735262" cy="187166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46" name="Picture 8" descr="F:\КГН\20150814_083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286124"/>
            <a:ext cx="2289175" cy="321468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навыков самообслуживания: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культурно-гигиенические навыки нуждаются в постоянном закреплении в течение всего дошкольного детства. В трудовой деятельности по самообслуживанию ребенка учат доводить начатое дело до конца, выполнить работу качественно. Интерес, внимание ребенка к бытовым действиям, впечатлительность нервной системы дают возможность взрослым быстро научить ребенка определенной последовательности операций, из которых складывается каждое действие.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1800" dirty="0" smtClean="0"/>
          </a:p>
          <a:p>
            <a:pPr eaLnBrk="1" hangingPunct="1">
              <a:buFont typeface="Arial" pitchFamily="34" charset="0"/>
              <a:buNone/>
            </a:pPr>
            <a:endParaRPr lang="ru-RU" sz="1800" dirty="0" smtClean="0"/>
          </a:p>
        </p:txBody>
      </p:sp>
      <p:pic>
        <p:nvPicPr>
          <p:cNvPr id="11268" name="Picture 7" descr="H:\кгн\20150818_103625.jpg"/>
          <p:cNvPicPr>
            <a:picLocks noChangeAspect="1" noChangeArrowheads="1"/>
          </p:cNvPicPr>
          <p:nvPr/>
        </p:nvPicPr>
        <p:blipFill>
          <a:blip r:embed="rId3" cstate="print"/>
          <a:srcRect l="11057"/>
          <a:stretch>
            <a:fillRect/>
          </a:stretch>
        </p:blipFill>
        <p:spPr bwMode="auto">
          <a:xfrm>
            <a:off x="6286512" y="4714884"/>
            <a:ext cx="2609850" cy="19812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269" name="Picture 8" descr="H:\кгн\20150818_103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43446"/>
            <a:ext cx="2592388" cy="199548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270" name="Picture 9" descr="F:\КГН\20150814_084955.jpg"/>
          <p:cNvPicPr>
            <a:picLocks noChangeAspect="1" noChangeArrowheads="1"/>
          </p:cNvPicPr>
          <p:nvPr/>
        </p:nvPicPr>
        <p:blipFill>
          <a:blip r:embed="rId5" cstate="print"/>
          <a:srcRect t="11151" b="11150"/>
          <a:stretch>
            <a:fillRect/>
          </a:stretch>
        </p:blipFill>
        <p:spPr bwMode="auto">
          <a:xfrm>
            <a:off x="3571868" y="3894138"/>
            <a:ext cx="2144713" cy="296386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Индивидуальные беседы.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Консультации.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Стендовая информация.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Анкеты, буклеты.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Родительские собрания.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Пропаганда семейного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воспитания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Выставка литературы(художественной,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методической).</a:t>
            </a:r>
          </a:p>
        </p:txBody>
      </p:sp>
      <p:pic>
        <p:nvPicPr>
          <p:cNvPr id="5" name="Picture 11" descr="vospitanie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341438"/>
            <a:ext cx="17637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vospitanie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060575"/>
            <a:ext cx="17637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работы над проблемой овладения  детьми младшего дошкольного возраста культурно-гигиеническими навыками мы ожидаем получить следующие результаты: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одевается и раздевается в определенной последовательности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навыки опрятности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пользуется индивидуальными предметами личной гигиены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умеет самостоятельно есть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моет руки, умывается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dirty="0" smtClean="0"/>
          </a:p>
        </p:txBody>
      </p:sp>
      <p:pic>
        <p:nvPicPr>
          <p:cNvPr id="14340" name="Picture 5" descr="F:\КГН\20150814_092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7694"/>
            <a:ext cx="3900486" cy="230688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404813"/>
            <a:ext cx="8101012" cy="6924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Мы убедились, что формируя у детей дошкольного возраста культурно-гигиенические навыки, мы параллельно влияем на многие психические процессы в развитии ребенка, при этом педагог должен набраться большого терпения и понимания.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3097212" cy="30241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2918"/>
            <a:ext cx="9144000" cy="3429024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современном дошкольном учреждении большое внимание уделяется воспитанию здорового дошкольника. Одним из важных факторов здоровой личности является формирование у детей культурно – гигиенических навыков.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8" y="4648562"/>
            <a:ext cx="2663825" cy="20891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7" name="Picture 7" descr="F:\КГН\20150814_083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8268">
            <a:off x="5311985" y="4037638"/>
            <a:ext cx="3436967" cy="264650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КГН В РАЗВИТИИ РЕБЁНКА: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нравственных чувств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внимания и воли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к самостоятельности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познание окружающего мира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за внешним видом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6" descr="F:\КГН\20150814_090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3397250" cy="22320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:\КГН\20150814_085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73587"/>
            <a:ext cx="3676650" cy="228441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3" name="Picture 6" descr="F:\КГН\20150814_090702.jpg"/>
          <p:cNvPicPr>
            <a:picLocks noChangeAspect="1" noChangeArrowheads="1"/>
          </p:cNvPicPr>
          <p:nvPr/>
        </p:nvPicPr>
        <p:blipFill>
          <a:blip r:embed="rId4" cstate="print"/>
          <a:srcRect l="15350"/>
          <a:stretch>
            <a:fillRect/>
          </a:stretch>
        </p:blipFill>
        <p:spPr bwMode="auto">
          <a:xfrm>
            <a:off x="3571868" y="2000240"/>
            <a:ext cx="3636962" cy="24161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50825" y="333375"/>
            <a:ext cx="86423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культурно-гигиенических навыков и умений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детей младшего дошкольного  возраста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2663825" cy="27352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722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08912" cy="5328592"/>
          </a:xfrm>
        </p:spPr>
        <p:txBody>
          <a:bodyPr rtlCol="0">
            <a:normAutofit/>
          </a:bodyPr>
          <a:lstStyle/>
          <a:p>
            <a:pPr lvl="5" algn="l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осмыслению детьми  необходимости соблюдения правил личной гигиены;</a:t>
            </a:r>
          </a:p>
          <a:p>
            <a:pPr lvl="5" algn="l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  с алгоритмом выполнения культурно-гигиенических навыков;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приучать детей следить за своим внешним видом, продолжать формировать умение правильно пользоваться мылом, аккуратно мыть руки, лицо, уши; насухо вытираться после умывания, вешать полотенце на место, пользоваться расчёской и носовым платком;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простейшие навыки поведения за столом: правильно пользоваться столовой и чайной ложками, салфеткой; не крошить хлеб, пережёвывать пищу с закрытым ртом, не разговаривать с полным ртом.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развития умений у детей самостоятельно использовать полученные навыки в повседневной жизни в детском саду и дома;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потребность у детей в соблюдении навыков гигиены и опрятности в повседневной жизни в детском саду и дома.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2016125" cy="223202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 ПРИЁМЫ: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 сюжетно - ролевые игры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Упражнения, самостоятельная деятельность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Систематическое напоминание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Поощрение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проблемной ситуации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Тематические праздники и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Куклы и игрушки в помощь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1800" dirty="0" smtClean="0"/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внимание следует уделить игровому методу, потому что игра является ведущим видом деятельности ребенка дошкольного возраста, посредством игры ребенок лучше запоминает и устанавливает причинно-следственные связи.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6" descr="H:\кгн\20150818_103947.jpg"/>
          <p:cNvPicPr>
            <a:picLocks noChangeAspect="1" noChangeArrowheads="1"/>
          </p:cNvPicPr>
          <p:nvPr/>
        </p:nvPicPr>
        <p:blipFill>
          <a:blip r:embed="rId3" cstate="print"/>
          <a:srcRect l="17712"/>
          <a:stretch>
            <a:fillRect/>
          </a:stretch>
        </p:blipFill>
        <p:spPr bwMode="auto">
          <a:xfrm>
            <a:off x="5214942" y="4143380"/>
            <a:ext cx="3687762" cy="252095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293" name="Picture 7" descr="H:\кгн\20150818_104053.jpg"/>
          <p:cNvPicPr>
            <a:picLocks noChangeAspect="1" noChangeArrowheads="1"/>
          </p:cNvPicPr>
          <p:nvPr/>
        </p:nvPicPr>
        <p:blipFill>
          <a:blip r:embed="rId4" cstate="print"/>
          <a:srcRect r="14563"/>
          <a:stretch>
            <a:fillRect/>
          </a:stretch>
        </p:blipFill>
        <p:spPr bwMode="auto">
          <a:xfrm>
            <a:off x="214282" y="4143380"/>
            <a:ext cx="3671888" cy="253841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гн\20150818_104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4826033" cy="27146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8" name="Picture 4" descr="G:\кгн\20150818_103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3" y="642918"/>
            <a:ext cx="5334037" cy="30003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ГН\20150814_084844.jpg"/>
          <p:cNvPicPr>
            <a:picLocks noChangeAspect="1" noChangeArrowheads="1"/>
          </p:cNvPicPr>
          <p:nvPr/>
        </p:nvPicPr>
        <p:blipFill>
          <a:blip r:embed="rId2" cstate="print"/>
          <a:srcRect l="18301" t="19853"/>
          <a:stretch>
            <a:fillRect/>
          </a:stretch>
        </p:blipFill>
        <p:spPr bwMode="auto">
          <a:xfrm>
            <a:off x="214282" y="785794"/>
            <a:ext cx="3357586" cy="5855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27" name="Picture 3" descr="G:\КГН\20150814_083847.jpg"/>
          <p:cNvPicPr>
            <a:picLocks noChangeAspect="1" noChangeArrowheads="1"/>
          </p:cNvPicPr>
          <p:nvPr/>
        </p:nvPicPr>
        <p:blipFill>
          <a:blip r:embed="rId3" cstate="print"/>
          <a:srcRect t="9727" r="13734"/>
          <a:stretch>
            <a:fillRect/>
          </a:stretch>
        </p:blipFill>
        <p:spPr bwMode="auto">
          <a:xfrm>
            <a:off x="3929058" y="1571612"/>
            <a:ext cx="4857784" cy="35004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7E2AEED1FF404EB112052670EAC5B6" ma:contentTypeVersion="0" ma:contentTypeDescription="Создание документа." ma:contentTypeScope="" ma:versionID="8d04d2887b4dcfd7fcd441146d2f6ef4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8F5148E-CF4A-49F0-A38F-3797B21C1E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9EAA8ED-FB28-43E1-8151-3908F77AFE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B0E805-8BE9-4E44-B84B-9E1B0773FB10}">
  <ds:schemaRefs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220</Words>
  <Application>Microsoft Office PowerPoint</Application>
  <PresentationFormat>Экран (4:3)</PresentationFormat>
  <Paragraphs>99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АКТУАЛЬНОСТЬ:</vt:lpstr>
      <vt:lpstr>ЗНАЧЕНИЕ КГН В РАЗВИТИИ РЕБЁНКА:</vt:lpstr>
      <vt:lpstr>Презентация PowerPoint</vt:lpstr>
      <vt:lpstr>ЗАДАЧИ:</vt:lpstr>
      <vt:lpstr>МЕТОДЫ И ПРИЁМЫ:</vt:lpstr>
      <vt:lpstr>Куклы и игрушки в помощь</vt:lpstr>
      <vt:lpstr>Презентация PowerPoint</vt:lpstr>
      <vt:lpstr>Презентация PowerPoint</vt:lpstr>
      <vt:lpstr>Гигиенические навыки по соблюдению чистоты тела: </vt:lpstr>
      <vt:lpstr>Культура еды:</vt:lpstr>
      <vt:lpstr>Формирование навыков самообслуживания:</vt:lpstr>
      <vt:lpstr>Формы работы с родителями</vt:lpstr>
      <vt:lpstr>ОЖИДАЕМЫЙ РЕЗУЛЬТАТ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Эрдня</cp:lastModifiedBy>
  <cp:revision>48</cp:revision>
  <dcterms:created xsi:type="dcterms:W3CDTF">2013-09-07T18:35:40Z</dcterms:created>
  <dcterms:modified xsi:type="dcterms:W3CDTF">2017-02-02T20:02:30Z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0x010100DB7E2AEED1FF404EB112052670EAC5B6</vt:lpwstr>
  </property>
</Properties>
</file>