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2" r:id="rId2"/>
    <p:sldId id="264" r:id="rId3"/>
    <p:sldId id="267" r:id="rId4"/>
    <p:sldId id="274" r:id="rId5"/>
    <p:sldId id="284" r:id="rId6"/>
    <p:sldId id="285" r:id="rId7"/>
    <p:sldId id="286" r:id="rId8"/>
    <p:sldId id="277" r:id="rId9"/>
    <p:sldId id="276" r:id="rId10"/>
    <p:sldId id="279" r:id="rId11"/>
    <p:sldId id="287" r:id="rId12"/>
    <p:sldId id="288" r:id="rId13"/>
    <p:sldId id="289" r:id="rId14"/>
    <p:sldId id="290" r:id="rId15"/>
    <p:sldId id="269" r:id="rId16"/>
    <p:sldId id="265" r:id="rId17"/>
    <p:sldId id="268" r:id="rId18"/>
    <p:sldId id="275" r:id="rId19"/>
    <p:sldId id="278" r:id="rId20"/>
    <p:sldId id="280" r:id="rId21"/>
    <p:sldId id="28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1" d="100"/>
          <a:sy n="61" d="100"/>
        </p:scale>
        <p:origin x="-153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F4D-6DA3-4831-ABC7-E37851002D26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5354C-7D5A-4EFA-8011-3148447DB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F4D-6DA3-4831-ABC7-E37851002D26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5354C-7D5A-4EFA-8011-3148447DB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F4D-6DA3-4831-ABC7-E37851002D26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5354C-7D5A-4EFA-8011-3148447DB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F4D-6DA3-4831-ABC7-E37851002D26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5354C-7D5A-4EFA-8011-3148447DB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F4D-6DA3-4831-ABC7-E37851002D26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5354C-7D5A-4EFA-8011-3148447DB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F4D-6DA3-4831-ABC7-E37851002D26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5354C-7D5A-4EFA-8011-3148447DB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F4D-6DA3-4831-ABC7-E37851002D26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5354C-7D5A-4EFA-8011-3148447DB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F4D-6DA3-4831-ABC7-E37851002D26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5354C-7D5A-4EFA-8011-3148447DB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F4D-6DA3-4831-ABC7-E37851002D26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5354C-7D5A-4EFA-8011-3148447DB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F4D-6DA3-4831-ABC7-E37851002D26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5354C-7D5A-4EFA-8011-3148447DB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553FF4D-6DA3-4831-ABC7-E37851002D26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5354C-7D5A-4EFA-8011-3148447DB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53FF4D-6DA3-4831-ABC7-E37851002D26}" type="datetimeFigureOut">
              <a:rPr lang="ru-RU" smtClean="0"/>
              <a:pPr/>
              <a:t>19.09.2018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35354C-7D5A-4EFA-8011-3148447DBDAC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audio" Target="file:///C:\Users\&#1096;&#1082;&#1086;&#1083;&#1072;\Desktop\&#1084;&#1091;&#1079;&#1099;&#1082;&#1072;\&#1044;&#1084;&#1080;&#1090;&#1088;&#1080;&#1081;%20&#1041;&#1086;&#1088;&#1080;&#1089;&#1086;&#1074;&#1080;&#1095;%20&#1050;&#1072;&#1073;&#1072;&#1083;&#1077;&#1074;&#1089;&#1082;&#1080;&#1081;%20-%20&#1055;&#1077;&#1089;&#1085;&#1103;%20&#1086;%20&#1096;&#1082;&#1086;&#1083;&#1077;%20(minus).mp3" TargetMode="External"/><Relationship Id="rId7" Type="http://schemas.openxmlformats.org/officeDocument/2006/relationships/image" Target="../media/image1.jpeg"/><Relationship Id="rId12" Type="http://schemas.openxmlformats.org/officeDocument/2006/relationships/image" Target="../media/image6.png"/><Relationship Id="rId2" Type="http://schemas.openxmlformats.org/officeDocument/2006/relationships/audio" Target="file:///C:\Users\&#1096;&#1082;&#1086;&#1083;&#1072;\Desktop\&#1084;&#1091;&#1079;&#1099;&#1082;&#1072;\&#1088;&#1072;&#1073;&#1086;&#1090;&#1072;&#1090;&#1100;%20&#1089;&#1077;&#1075;&#1086;&#1076;&#1085;&#1103;%20&#1074;&#1099;&#1087;&#1091;&#1089;&#1082;\&#1045;&#1088;&#1072;&#1083;&#1072;&#1096;%20-%20&#1052;&#1091;&#1079;&#1099;&#1082;&#1072;%20&#1057;&#1095;&#1072;&#1089;&#1090;&#1100;&#1103;%20(audiopoisk.com).mp3" TargetMode="External"/><Relationship Id="rId1" Type="http://schemas.openxmlformats.org/officeDocument/2006/relationships/audio" Target="file:///C:\Users\&#1096;&#1082;&#1086;&#1083;&#1072;\Desktop\&#1087;&#1077;&#1089;&#1085;&#1080;%201-%202%20&#1082;&#1083;&#1072;&#1089;&#1089;\&#1072;&#1079;&#1073;&#1091;&#1082;&#1072;%20&#1079;&#1072;&#1093;&#1086;&#1076;&#1077;&#1088;%20(1).mp3" TargetMode="External"/><Relationship Id="rId6" Type="http://schemas.openxmlformats.org/officeDocument/2006/relationships/slideLayout" Target="../slideLayouts/slideLayout1.xml"/><Relationship Id="rId11" Type="http://schemas.openxmlformats.org/officeDocument/2006/relationships/image" Target="../media/image5.png"/><Relationship Id="rId5" Type="http://schemas.openxmlformats.org/officeDocument/2006/relationships/audio" Target="file:///C:\Users\&#1096;&#1082;&#1086;&#1083;&#1072;\Desktop\&#1084;&#1091;&#1079;&#1099;&#1082;&#1072;\&#1087;&#1077;&#1089;&#1085;&#1080;%201-%202%20&#1082;&#1083;&#1072;&#1089;&#1089;\&#1087;&#1077;&#1089;&#1077;&#1085;&#1082;&#1072;%20-%20&#1095;&#1091;&#1076;&#1077;&#1089;&#1077;&#1085;&#1082;&#1072;%20(1).mp3" TargetMode="External"/><Relationship Id="rId10" Type="http://schemas.openxmlformats.org/officeDocument/2006/relationships/image" Target="../media/image4.png"/><Relationship Id="rId4" Type="http://schemas.openxmlformats.org/officeDocument/2006/relationships/audio" Target="file:///C:\Users\&#1096;&#1082;&#1086;&#1083;&#1072;\Desktop\&#1084;&#1091;&#1079;&#1099;&#1082;&#1072;\&#1087;&#1077;&#1089;&#1085;&#1080;%201-%202%20&#1082;&#1083;&#1072;&#1089;&#1089;\&#1076;&#1088;&#1091;&#1079;&#1100;&#1103;.mp3" TargetMode="External"/><Relationship Id="rId9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audio" Target="file:///C:\Users\&#1096;&#1082;&#1086;&#1083;&#1072;\Desktop\&#1084;&#1091;&#1079;&#1099;&#1082;&#1072;\&#1074;%20&#1075;&#1086;&#1089;&#1090;&#1103;&#1093;%20&#1091;%20&#1089;&#1082;&#1072;&#1079;&#1082;&#1080;%202.mp3" TargetMode="External"/><Relationship Id="rId7" Type="http://schemas.openxmlformats.org/officeDocument/2006/relationships/image" Target="../media/image24.png"/><Relationship Id="rId2" Type="http://schemas.openxmlformats.org/officeDocument/2006/relationships/audio" Target="file:///C:\Users\&#1096;&#1082;&#1086;&#1083;&#1072;\Desktop\&#1084;&#1091;&#1079;&#1099;&#1082;&#1072;\&#1074;%20&#1075;&#1086;&#1089;&#1090;&#1103;&#1093;%20&#1091;%20&#1089;&#1082;&#1072;&#1079;&#1082;&#1080;.mp3" TargetMode="External"/><Relationship Id="rId1" Type="http://schemas.openxmlformats.org/officeDocument/2006/relationships/audio" Target="file:///C:\Users\&#1096;&#1082;&#1086;&#1083;&#1072;\Desktop\v-gostyah-u-skazki-skazka-nachinaetsya.mp3" TargetMode="Externa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26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png"/><Relationship Id="rId3" Type="http://schemas.openxmlformats.org/officeDocument/2006/relationships/audio" Target="file:///C:\Users\&#1096;&#1082;&#1086;&#1083;&#1072;\Desktop\&#1074;&#1085;&#1077;&#1082;&#1083;&#1072;&#1089;&#1089;&#1085;&#1072;&#1103;%20&#1088;&#1072;&#1073;&#1086;&#1090;&#1072;\1%20&#1082;&#1083;&#1072;&#1089;&#1089;%20&#1072;&#1079;&#1073;&#1091;&#1082;&#1072;%202017\&#1095;&#1077;&#1084;&#1091;%20&#1091;&#1095;&#1072;&#1090;%20&#1074;%20&#1096;&#1082;&#1086;&#1083;&#1077;.mp3" TargetMode="External"/><Relationship Id="rId7" Type="http://schemas.openxmlformats.org/officeDocument/2006/relationships/image" Target="../media/image37.png"/><Relationship Id="rId2" Type="http://schemas.openxmlformats.org/officeDocument/2006/relationships/audio" Target="file:///G:\&#1044;&#1086;%20&#1089;&#1074;&#1080;&#1076;&#1072;&#1085;&#1080;&#1103;%20&#1040;&#1047;&#1041;&#1059;&#1050;&#1040;\&#1055;&#1056;&#1040;&#1047;&#1044;&#1053;&#1048;&#1050;\&#1095;&#1090;&#1086;&#1073;&#1099;%20&#1073;&#1091;&#1082;&#1074;&#1099;%20&#1080;&#1079;&#1091;&#1095;&#1072;&#1090;&#1100;%20-.mp3" TargetMode="External"/><Relationship Id="rId1" Type="http://schemas.openxmlformats.org/officeDocument/2006/relationships/audio" Target="file:///G:\&#1044;&#1086;%20&#1089;&#1074;&#1080;&#1076;&#1072;&#1085;&#1080;&#1103;%20&#1040;&#1047;&#1041;&#1059;&#1050;&#1040;\&#1055;&#1056;&#1040;&#1047;&#1044;&#1053;&#1048;&#1050;\&#1055;&#1088;&#1072;&#1079;&#1076;&#1085;&#1080;&#1082;%201%20&#1082;&#1083;&#1072;&#1089;&#1089;%20&#1044;&#1086;%20&#1089;&#1074;&#1080;&#1076;&#1072;&#1085;&#1100;&#1103;,%20&#1040;&#1079;&#1073;&#1091;&#1082;&#1072;!\&#1095;&#1090;&#1086;&#1073;&#1099;%20&#1089;&#1084;&#1086;&#1075;%20&#1090;&#1099;%20&#1089;&#1072;&#1084;%20&#1095;&#1080;&#1090;&#1072;&#1090;&#1100;.mp3" TargetMode="External"/><Relationship Id="rId6" Type="http://schemas.openxmlformats.org/officeDocument/2006/relationships/image" Target="../media/image36.png"/><Relationship Id="rId5" Type="http://schemas.openxmlformats.org/officeDocument/2006/relationships/image" Target="../media/image35.jpeg"/><Relationship Id="rId4" Type="http://schemas.openxmlformats.org/officeDocument/2006/relationships/slideLayout" Target="../slideLayouts/slideLayout1.xml"/><Relationship Id="rId9" Type="http://schemas.openxmlformats.org/officeDocument/2006/relationships/image" Target="../media/image39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96;&#1082;&#1086;&#1083;&#1072;\Desktop\&#1084;&#1091;&#1079;&#1099;&#1082;&#1072;\&#1092;&#1072;&#1085;&#1092;&#1072;&#1088;&#1099;%20&#1077;&#1088;&#1072;&#1083;&#1072;&#1096;\fanfari-boobooka%20(10).mp3" TargetMode="External"/><Relationship Id="rId4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96;&#1082;&#1086;&#1083;&#1072;\Desktop\&#1084;&#1091;&#1079;&#1099;&#1082;&#1072;\&#1087;&#1077;&#1089;&#1085;&#1080;%201-%202%20&#1082;&#1083;&#1072;&#1089;&#1089;\&#1087;&#1088;&#1072;&#1079;&#1076;&#1085;&#1080;&#1082;.mp3" TargetMode="External"/><Relationship Id="rId4" Type="http://schemas.openxmlformats.org/officeDocument/2006/relationships/image" Target="../media/image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jpeg"/><Relationship Id="rId7" Type="http://schemas.openxmlformats.org/officeDocument/2006/relationships/image" Target="../media/image46.png"/><Relationship Id="rId12" Type="http://schemas.openxmlformats.org/officeDocument/2006/relationships/image" Target="../media/image51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Users\&#1096;&#1082;&#1086;&#1083;&#1072;\Desktop\&#1074;&#1085;&#1077;&#1082;&#1083;&#1072;&#1089;&#1089;&#1085;&#1072;&#1103;%20&#1088;&#1072;&#1073;&#1086;&#1090;&#1072;\1%20&#1082;&#1083;&#1072;&#1089;&#1089;%20&#1072;&#1079;&#1073;&#1091;&#1082;&#1072;%202017\&#1095;&#1077;&#1084;&#1091;%20&#1091;&#1095;&#1072;&#1090;%20&#1074;%20&#1096;&#1082;&#1086;&#1083;&#1077;.mp3" TargetMode="External"/><Relationship Id="rId6" Type="http://schemas.openxmlformats.org/officeDocument/2006/relationships/image" Target="../media/image45.png"/><Relationship Id="rId11" Type="http://schemas.openxmlformats.org/officeDocument/2006/relationships/image" Target="../media/image50.png"/><Relationship Id="rId5" Type="http://schemas.openxmlformats.org/officeDocument/2006/relationships/image" Target="../media/image44.png"/><Relationship Id="rId10" Type="http://schemas.openxmlformats.org/officeDocument/2006/relationships/image" Target="../media/image49.png"/><Relationship Id="rId4" Type="http://schemas.openxmlformats.org/officeDocument/2006/relationships/image" Target="../media/image43.png"/><Relationship Id="rId9" Type="http://schemas.openxmlformats.org/officeDocument/2006/relationships/image" Target="../media/image48.png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C:\Users\&#1096;&#1082;&#1086;&#1083;&#1072;\Desktop\1%20&#1082;&#1083;&#1072;&#1089;&#1089;%20&#1072;&#1079;&#1073;&#1091;&#1082;&#1072;%202017\&#1040;&#1088;&#1082;&#1072;&#1076;&#1080;&#1081;%20&#1054;&#1089;&#1090;&#1088;&#1086;&#1074;&#1089;&#1082;&#1080;&#1081;%20-%20&#1040;&#1079;&#1073;&#1091;&#1082;&#1072;%20(minus).mp3" TargetMode="External"/><Relationship Id="rId1" Type="http://schemas.openxmlformats.org/officeDocument/2006/relationships/audio" Target="file:///G:\&#1044;&#1086;%20&#1089;&#1074;&#1080;&#1076;&#1072;&#1085;&#1080;&#1103;%20&#1040;&#1047;&#1041;&#1059;&#1050;&#1040;\&#1055;&#1056;&#1040;&#1047;&#1044;&#1053;&#1048;&#1050;\&#1055;&#1088;&#1072;&#1079;&#1076;&#1085;&#1080;&#1082;%201%20&#1082;&#1083;&#1072;&#1089;&#1089;%20&#1044;&#1086;%20&#1089;&#1074;&#1080;&#1076;&#1072;&#1085;&#1100;&#1103;,%20&#1040;&#1079;&#1073;&#1091;&#1082;&#1072;!\&#1045;&#1089;&#1083;&#1080;%20&#1093;&#1086;&#1095;&#1077;&#1096;&#1100;%20&#1084;&#1085;&#1086;&#1075;&#1086;%20&#1079;&#1085;&#1072;&#1090;&#1100;.mp3" TargetMode="Externa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&#1044;&#1086;%20&#1089;&#1074;&#1080;&#1076;&#1072;&#1085;&#1080;&#1103;%20&#1040;&#1047;&#1041;&#1059;&#1050;&#1040;\&#1055;&#1056;&#1040;&#1047;&#1044;&#1053;&#1048;&#1050;\&#1055;&#1088;&#1072;&#1079;&#1076;&#1085;&#1080;&#1082;%201%20&#1082;&#1083;&#1072;&#1089;&#1089;%20&#1044;&#1086;%20&#1089;&#1074;&#1080;&#1076;&#1072;&#1085;&#1100;&#1103;,%20&#1040;&#1079;&#1073;&#1091;&#1082;&#1072;!\33%20&#1089;&#1077;&#1089;&#1090;&#1088;&#1080;&#1094;&#1099;%20+.mp3" TargetMode="External"/><Relationship Id="rId5" Type="http://schemas.openxmlformats.org/officeDocument/2006/relationships/image" Target="../media/image53.png"/><Relationship Id="rId4" Type="http://schemas.openxmlformats.org/officeDocument/2006/relationships/image" Target="../media/image52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decem.info/wp-content/uploads/alfavit.jpg" TargetMode="External"/><Relationship Id="rId13" Type="http://schemas.openxmlformats.org/officeDocument/2006/relationships/hyperlink" Target="http://mdoy158.ucoz.ru/gruppa/post-11-1329305012.jpg" TargetMode="External"/><Relationship Id="rId18" Type="http://schemas.openxmlformats.org/officeDocument/2006/relationships/hyperlink" Target="https://im1-tub-ru.yandex.net/i?id=bc0f1f3bcefed150281daa44fa7d258c&amp;n=33&amp;h=215&amp;w=306" TargetMode="External"/><Relationship Id="rId3" Type="http://schemas.openxmlformats.org/officeDocument/2006/relationships/hyperlink" Target="http://emallution.s3.amazonaws.com/_file_drag_and_drop/58/ffc/ffcc27c542a07a5e7f7dbd40c8ca536d/maxresdefault.jpg" TargetMode="External"/><Relationship Id="rId21" Type="http://schemas.openxmlformats.org/officeDocument/2006/relationships/hyperlink" Target="https://im2-tub-ru.yandex.net/i?id=7c2e03f43229ef74cf4a0279628ef71b&amp;n=33&amp;h=215&amp;w=201" TargetMode="External"/><Relationship Id="rId7" Type="http://schemas.openxmlformats.org/officeDocument/2006/relationships/hyperlink" Target="http://fs00.infourok.ru/images/doc/246/251034/img0.jpg" TargetMode="External"/><Relationship Id="rId12" Type="http://schemas.openxmlformats.org/officeDocument/2006/relationships/hyperlink" Target="http://heroesportal.net/files/information/32/016.jpg" TargetMode="External"/><Relationship Id="rId17" Type="http://schemas.openxmlformats.org/officeDocument/2006/relationships/hyperlink" Target="http://galerey-room.ru/images/060917_1385694557.png" TargetMode="External"/><Relationship Id="rId2" Type="http://schemas.openxmlformats.org/officeDocument/2006/relationships/hyperlink" Target="https://vedtver.ru/upload/information_system_15/8/7/9/item_8796/information_items_8796.jpg" TargetMode="External"/><Relationship Id="rId16" Type="http://schemas.openxmlformats.org/officeDocument/2006/relationships/hyperlink" Target="http://img-fotki.yandex.ru/get/4703/valenta-mog.ba/0_675bc_46bc2d80_orig.jpg" TargetMode="External"/><Relationship Id="rId20" Type="http://schemas.openxmlformats.org/officeDocument/2006/relationships/hyperlink" Target="http://karapysik.ru/wp-content/uploads/2013/04/1332078191_bukva-o.pn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fs00.infourok.ru/images/doc/190/217116/img0.jpg" TargetMode="External"/><Relationship Id="rId11" Type="http://schemas.openxmlformats.org/officeDocument/2006/relationships/hyperlink" Target="http://new.stihi.ru/pics/2012/03/13/8826.jpg" TargetMode="External"/><Relationship Id="rId5" Type="http://schemas.openxmlformats.org/officeDocument/2006/relationships/hyperlink" Target="http://shikardos.ru/text/proshaj-nachalenaya-shkola-uchitele-dobrij-dene-zdravstvujte-d/1.jpg" TargetMode="External"/><Relationship Id="rId15" Type="http://schemas.openxmlformats.org/officeDocument/2006/relationships/hyperlink" Target="http://img-fotki.yandex.ru/get/4704/svetlera.4c3/0_68ccb_3bd4b644_XXL" TargetMode="External"/><Relationship Id="rId10" Type="http://schemas.openxmlformats.org/officeDocument/2006/relationships/hyperlink" Target="http://school-a-12.my1.ru/_nw/9/22703485.jpg" TargetMode="External"/><Relationship Id="rId19" Type="http://schemas.openxmlformats.org/officeDocument/2006/relationships/hyperlink" Target="http://www.playing-field.ru/img/2015/051819/2805022" TargetMode="External"/><Relationship Id="rId4" Type="http://schemas.openxmlformats.org/officeDocument/2006/relationships/hyperlink" Target="http://ou9.omsk.obr55.ru/files/2015/03/udostoverenie_dlya_malchika_Azbuku_izuchil_1.jpg" TargetMode="External"/><Relationship Id="rId9" Type="http://schemas.openxmlformats.org/officeDocument/2006/relationships/hyperlink" Target="http://www.confetti.kz/miro/0-25/0-25-055.jpg" TargetMode="External"/><Relationship Id="rId14" Type="http://schemas.openxmlformats.org/officeDocument/2006/relationships/hyperlink" Target="http://media.nn.ru/data/ufiles/2015-03/41/f8/b0/550ede3e80f3e_info179.png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audio" Target="file:///C:\Users\&#1096;&#1082;&#1086;&#1083;&#1072;\Desktop\&#1084;&#1091;&#1079;&#1099;&#1082;&#1072;\&#1085;&#1086;&#1095;&#1085;&#1099;&#1077;%20&#1079;&#1074;&#1091;&#1082;&#1080;.mp3" TargetMode="External"/><Relationship Id="rId1" Type="http://schemas.openxmlformats.org/officeDocument/2006/relationships/audio" Target="file:///C:\Users\&#1096;&#1082;&#1086;&#1083;&#1072;\Desktop\zh_-_nochnye_zvuki_nasekomyh_(xMusic.me).mp3" TargetMode="External"/><Relationship Id="rId6" Type="http://schemas.openxmlformats.org/officeDocument/2006/relationships/image" Target="../media/image12.png"/><Relationship Id="rId5" Type="http://schemas.openxmlformats.org/officeDocument/2006/relationships/image" Target="../media/image6.png"/><Relationship Id="rId4" Type="http://schemas.openxmlformats.org/officeDocument/2006/relationships/image" Target="../media/image11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audio" Target="file:///C:\Users\&#1096;&#1082;&#1086;&#1083;&#1072;\Desktop\&#1074;&#1085;&#1077;&#1082;&#1083;&#1072;&#1089;&#1089;&#1085;&#1072;&#1103;%20&#1088;&#1072;&#1073;&#1086;&#1090;&#1072;\1%20&#1082;&#1083;&#1072;&#1089;&#1089;%20&#1072;&#1079;&#1073;&#1091;&#1082;&#1072;%202017\Pesnya_-_Buratino_(xMusic.me).mp3" TargetMode="External"/><Relationship Id="rId1" Type="http://schemas.openxmlformats.org/officeDocument/2006/relationships/audio" Target="file:///C:\Users\&#1096;&#1082;&#1086;&#1083;&#1072;\Desktop\Pesnya_-_Buratino._(xMusic.me).mp3" TargetMode="Externa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http://shikardos.ru/text/proshaj-nachalenaya-shkola-uchitele-dobrij-dene-zdravstvujte-d/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0" y="0"/>
            <a:ext cx="9146262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27584" y="1268760"/>
            <a:ext cx="583264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Праздник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«До свидания, Азбука!»</a:t>
            </a:r>
          </a:p>
          <a:p>
            <a:pPr algn="ctr"/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 класс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95736" y="4293096"/>
            <a:ext cx="4572000" cy="1523494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b="1" dirty="0" smtClean="0">
                <a:latin typeface="Times New Roman" pitchFamily="18" charset="0"/>
              </a:rPr>
              <a:t>Тарасова Светлана Владимировна,</a:t>
            </a:r>
          </a:p>
          <a:p>
            <a:pPr algn="ctr"/>
            <a:endParaRPr lang="ru-RU" sz="500" b="1" dirty="0" smtClean="0">
              <a:latin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</a:rPr>
              <a:t>            </a:t>
            </a:r>
            <a:r>
              <a:rPr lang="ru-RU" b="1" dirty="0" smtClean="0">
                <a:latin typeface="Times New Roman" pitchFamily="18" charset="0"/>
              </a:rPr>
              <a:t>учитель начальных классов</a:t>
            </a:r>
          </a:p>
          <a:p>
            <a:pPr algn="ctr"/>
            <a:endParaRPr lang="ru-RU" sz="800" b="1" dirty="0" smtClean="0">
              <a:latin typeface="Times New Roman" pitchFamily="18" charset="0"/>
            </a:endParaRPr>
          </a:p>
          <a:p>
            <a:pPr algn="ctr"/>
            <a:r>
              <a:rPr lang="ru-RU" b="1" dirty="0" smtClean="0">
                <a:latin typeface="Times New Roman" pitchFamily="18" charset="0"/>
              </a:rPr>
              <a:t>филиал </a:t>
            </a:r>
            <a:r>
              <a:rPr lang="ru-RU" b="1" dirty="0" smtClean="0">
                <a:latin typeface="Times New Roman" pitchFamily="18" charset="0"/>
              </a:rPr>
              <a:t>«</a:t>
            </a:r>
            <a:r>
              <a:rPr lang="ru-RU" b="1" dirty="0" err="1" smtClean="0">
                <a:latin typeface="Times New Roman" pitchFamily="18" charset="0"/>
              </a:rPr>
              <a:t>Новоандреевская</a:t>
            </a:r>
            <a:r>
              <a:rPr lang="ru-RU" b="1" dirty="0" smtClean="0">
                <a:latin typeface="Times New Roman" pitchFamily="18" charset="0"/>
              </a:rPr>
              <a:t> ООШ</a:t>
            </a:r>
            <a:r>
              <a:rPr lang="ru-RU" b="1" dirty="0" smtClean="0">
                <a:latin typeface="Times New Roman" pitchFamily="18" charset="0"/>
              </a:rPr>
              <a:t>»</a:t>
            </a:r>
          </a:p>
          <a:p>
            <a:pPr algn="ctr"/>
            <a:r>
              <a:rPr lang="ru-RU" b="1" dirty="0" smtClean="0">
                <a:latin typeface="Times New Roman" pitchFamily="18" charset="0"/>
              </a:rPr>
              <a:t>МБОУ </a:t>
            </a:r>
            <a:r>
              <a:rPr lang="ru-RU" b="1" smtClean="0">
                <a:latin typeface="Times New Roman" pitchFamily="18" charset="0"/>
              </a:rPr>
              <a:t>« Михайловской СОШ»</a:t>
            </a:r>
            <a:r>
              <a:rPr lang="ru-RU" b="1" smtClean="0">
                <a:latin typeface="Times New Roman" pitchFamily="18" charset="0"/>
              </a:rPr>
              <a:t>  </a:t>
            </a:r>
            <a:endParaRPr lang="ru-RU" b="1" dirty="0" smtClean="0">
              <a:latin typeface="Times New Roman" pitchFamily="18" charset="0"/>
            </a:endParaRPr>
          </a:p>
          <a:p>
            <a:pPr algn="ctr"/>
            <a:endParaRPr lang="ru-RU" sz="800" b="1" dirty="0" smtClean="0">
              <a:latin typeface="Times New Roman" pitchFamily="18" charset="0"/>
            </a:endParaRPr>
          </a:p>
        </p:txBody>
      </p:sp>
      <p:pic>
        <p:nvPicPr>
          <p:cNvPr id="7" name="азбука заходер (1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8" cstate="print"/>
          <a:stretch>
            <a:fillRect/>
          </a:stretch>
        </p:blipFill>
        <p:spPr>
          <a:xfrm>
            <a:off x="10044608" y="5301208"/>
            <a:ext cx="304800" cy="304800"/>
          </a:xfrm>
          <a:prstGeom prst="rect">
            <a:avLst/>
          </a:prstGeom>
        </p:spPr>
      </p:pic>
      <p:pic>
        <p:nvPicPr>
          <p:cNvPr id="8" name="Ералаш - Музыка Счастья (audiopoisk.com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9" cstate="print"/>
          <a:stretch>
            <a:fillRect/>
          </a:stretch>
        </p:blipFill>
        <p:spPr>
          <a:xfrm>
            <a:off x="9972600" y="4437112"/>
            <a:ext cx="304800" cy="304800"/>
          </a:xfrm>
          <a:prstGeom prst="rect">
            <a:avLst/>
          </a:prstGeom>
        </p:spPr>
      </p:pic>
      <p:pic>
        <p:nvPicPr>
          <p:cNvPr id="9" name="Дмитрий Борисович Кабалевский - Песня о школе (minus)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10" cstate="print"/>
          <a:stretch>
            <a:fillRect/>
          </a:stretch>
        </p:blipFill>
        <p:spPr>
          <a:xfrm>
            <a:off x="8100392" y="5589240"/>
            <a:ext cx="304800" cy="304800"/>
          </a:xfrm>
          <a:prstGeom prst="rect">
            <a:avLst/>
          </a:prstGeom>
        </p:spPr>
      </p:pic>
      <p:pic>
        <p:nvPicPr>
          <p:cNvPr id="10" name="друзья.mp3">
            <a:hlinkClick r:id="" action="ppaction://media"/>
          </p:cNvPr>
          <p:cNvPicPr>
            <a:picLocks noRot="1" noChangeAspect="1"/>
          </p:cNvPicPr>
          <p:nvPr>
            <a:audioFile r:link="rId4"/>
          </p:nvPr>
        </p:nvPicPr>
        <p:blipFill>
          <a:blip r:embed="rId11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11" name="песенка - чудесенка (1).mp3">
            <a:hlinkClick r:id="" action="ppaction://media"/>
          </p:cNvPr>
          <p:cNvPicPr>
            <a:picLocks noRot="1" noChangeAspect="1"/>
          </p:cNvPicPr>
          <p:nvPr>
            <a:audioFile r:link="rId5"/>
          </p:nvPr>
        </p:nvPicPr>
        <p:blipFill>
          <a:blip r:embed="rId12" cstate="print"/>
          <a:stretch>
            <a:fillRect/>
          </a:stretch>
        </p:blipFill>
        <p:spPr>
          <a:xfrm>
            <a:off x="3275856" y="378904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4317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35040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9498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239369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30" dur="68760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3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/>
          <p:cNvSpPr txBox="1"/>
          <p:nvPr/>
        </p:nvSpPr>
        <p:spPr>
          <a:xfrm>
            <a:off x="611560" y="2492896"/>
            <a:ext cx="80648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endParaRPr lang="ru-RU" sz="4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C:\Users\школа\Pictures\0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332656"/>
            <a:ext cx="4572000" cy="3429000"/>
          </a:xfrm>
          <a:prstGeom prst="rect">
            <a:avLst/>
          </a:prstGeom>
          <a:noFill/>
        </p:spPr>
      </p:pic>
      <p:pic>
        <p:nvPicPr>
          <p:cNvPr id="1027" name="Picture 3" descr="C:\Users\школа\Pictures\66459f3965dd04f5738e6ff5501cf6c4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9832" y="3933056"/>
            <a:ext cx="5305425" cy="2495550"/>
          </a:xfrm>
          <a:prstGeom prst="rect">
            <a:avLst/>
          </a:prstGeom>
          <a:noFill/>
        </p:spPr>
      </p:pic>
      <p:pic>
        <p:nvPicPr>
          <p:cNvPr id="5" name="v-gostyah-u-skazki-skazka-nachinaetsya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11124728" y="6021288"/>
            <a:ext cx="304800" cy="304800"/>
          </a:xfrm>
          <a:prstGeom prst="rect">
            <a:avLst/>
          </a:prstGeom>
        </p:spPr>
      </p:pic>
      <p:pic>
        <p:nvPicPr>
          <p:cNvPr id="6" name="в гостях у сказки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print"/>
          <a:stretch>
            <a:fillRect/>
          </a:stretch>
        </p:blipFill>
        <p:spPr>
          <a:xfrm>
            <a:off x="1331640" y="5445224"/>
            <a:ext cx="304800" cy="304800"/>
          </a:xfrm>
          <a:prstGeom prst="rect">
            <a:avLst/>
          </a:prstGeom>
        </p:spPr>
      </p:pic>
      <p:pic>
        <p:nvPicPr>
          <p:cNvPr id="7" name="в гостях у сказки 2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9" cstate="print"/>
          <a:stretch>
            <a:fillRect/>
          </a:stretch>
        </p:blipFill>
        <p:spPr>
          <a:xfrm>
            <a:off x="2195736" y="551723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1370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9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0" fill="hold">
                      <p:stCondLst>
                        <p:cond delay="0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3" dur="13703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24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25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6" fill="hold">
                      <p:stCondLst>
                        <p:cond delay="0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9" dur="127459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30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школа\Pictures\i6S0H7QN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6877" y="548680"/>
            <a:ext cx="4295361" cy="3240360"/>
          </a:xfrm>
          <a:prstGeom prst="rect">
            <a:avLst/>
          </a:prstGeom>
          <a:noFill/>
        </p:spPr>
      </p:pic>
      <p:pic>
        <p:nvPicPr>
          <p:cNvPr id="2051" name="Picture 3" descr="C:\Users\школа\Pictures\iAXD299H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48064" y="3068960"/>
            <a:ext cx="3566170" cy="356617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школа\Pictures\iM2X7FGN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35896" y="548680"/>
            <a:ext cx="4572000" cy="3429000"/>
          </a:xfrm>
          <a:prstGeom prst="rect">
            <a:avLst/>
          </a:prstGeom>
          <a:noFill/>
        </p:spPr>
      </p:pic>
      <p:pic>
        <p:nvPicPr>
          <p:cNvPr id="3075" name="Picture 3" descr="C:\Users\школа\Pictures\iPOMGEMSV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140968"/>
            <a:ext cx="3749981" cy="3387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школа\Pictures\iXUJUJXZE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4048" y="548680"/>
            <a:ext cx="3168352" cy="4110294"/>
          </a:xfrm>
          <a:prstGeom prst="rect">
            <a:avLst/>
          </a:prstGeom>
          <a:noFill/>
        </p:spPr>
      </p:pic>
      <p:pic>
        <p:nvPicPr>
          <p:cNvPr id="4099" name="Picture 3" descr="C:\Users\школа\Pictures\2_jpg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1988840"/>
            <a:ext cx="4430985" cy="44309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2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школа\Pictures\_thum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620688"/>
            <a:ext cx="3201219" cy="3201219"/>
          </a:xfrm>
          <a:prstGeom prst="rect">
            <a:avLst/>
          </a:prstGeom>
          <a:noFill/>
        </p:spPr>
      </p:pic>
      <p:pic>
        <p:nvPicPr>
          <p:cNvPr id="5123" name="Picture 3" descr="C:\Users\школа\Pictures\iM7SRA0ZU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3212976"/>
            <a:ext cx="3240360" cy="34413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emallution.s3.amazonaws.com/_file_drag_and_drop/58/ffc/ffcc27c542a07a5e7f7dbd40c8ca536d/maxresdefault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чтобы смог ты сам читат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email"/>
          <a:stretch>
            <a:fillRect/>
          </a:stretch>
        </p:blipFill>
        <p:spPr>
          <a:xfrm>
            <a:off x="10548664" y="3356992"/>
            <a:ext cx="467544" cy="395536"/>
          </a:xfrm>
          <a:prstGeom prst="rect">
            <a:avLst/>
          </a:prstGeom>
        </p:spPr>
      </p:pic>
      <p:pic>
        <p:nvPicPr>
          <p:cNvPr id="5" name="чтобы буквы изучать -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email"/>
          <a:stretch>
            <a:fillRect/>
          </a:stretch>
        </p:blipFill>
        <p:spPr>
          <a:xfrm>
            <a:off x="10620672" y="4581128"/>
            <a:ext cx="432048" cy="432048"/>
          </a:xfrm>
          <a:prstGeom prst="rect">
            <a:avLst/>
          </a:prstGeom>
        </p:spPr>
      </p:pic>
      <p:pic>
        <p:nvPicPr>
          <p:cNvPr id="6" name="чему учат в школе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8" cstate="print"/>
          <a:stretch>
            <a:fillRect/>
          </a:stretch>
        </p:blipFill>
        <p:spPr>
          <a:xfrm>
            <a:off x="7308304" y="6093296"/>
            <a:ext cx="304800" cy="304800"/>
          </a:xfrm>
          <a:prstGeom prst="rect">
            <a:avLst/>
          </a:prstGeom>
        </p:spPr>
      </p:pic>
      <p:pic>
        <p:nvPicPr>
          <p:cNvPr id="7" name="чему учат в школе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9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124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10000"/>
                                  </p:stCondLst>
                                  <p:childTnLst>
                                    <p:cmd type="call" cmd="playFrom(167)">
                                      <p:cBhvr>
                                        <p:cTn id="12" dur="2401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8" dur="134978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audio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4" dur="134978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audio>
              <p:cMediaNode>
                <p:cTn id="2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tapisarevskaya.rusedu.net/gallery/1415/udostoverenie_dlya_malchika_Azbuku_izuchil_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fanfari-boobooka (10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6876256" y="6093296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08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fs00.infourok.ru/images/doc/172/197440/img1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праздник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6159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0" name="Picture 6" descr="http://arstyle.org/uploads/posts/2012-05/1336754588_1326785864_bez-imeni-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2595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</p:pic>
      <p:pic>
        <p:nvPicPr>
          <p:cNvPr id="31753" name="Picture 9" descr="http://galerey-room.ru/images/060917_1385694557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483768" y="1124744"/>
            <a:ext cx="5256584" cy="3606017"/>
          </a:xfrm>
          <a:prstGeom prst="rect">
            <a:avLst/>
          </a:prstGeom>
          <a:noFill/>
        </p:spPr>
      </p:pic>
      <p:pic>
        <p:nvPicPr>
          <p:cNvPr id="31755" name="Picture 11" descr="http://www.funlib.ru/cimg/2014/101904/3547313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411760" y="985404"/>
            <a:ext cx="4896544" cy="4387812"/>
          </a:xfrm>
          <a:prstGeom prst="rect">
            <a:avLst/>
          </a:prstGeom>
          <a:noFill/>
        </p:spPr>
      </p:pic>
      <p:pic>
        <p:nvPicPr>
          <p:cNvPr id="10" name="Picture 2" descr="http://maincomp.ru/wp-content/uploads/ar/a66620adc0201197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555776" y="1052736"/>
            <a:ext cx="4151808" cy="4115238"/>
          </a:xfrm>
          <a:prstGeom prst="rect">
            <a:avLst/>
          </a:prstGeom>
          <a:noFill/>
        </p:spPr>
      </p:pic>
      <p:pic>
        <p:nvPicPr>
          <p:cNvPr id="31759" name="Picture 15" descr="http://www.porjati.ru/uploads/posts/2015-11/thumbs/1448562352_m.pn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2339752" y="908720"/>
            <a:ext cx="5220031" cy="3816424"/>
          </a:xfrm>
          <a:prstGeom prst="rect">
            <a:avLst/>
          </a:prstGeom>
          <a:noFill/>
        </p:spPr>
      </p:pic>
      <p:pic>
        <p:nvPicPr>
          <p:cNvPr id="31761" name="Picture 17" descr="http://www.playing-field.ru/img/2015/051819/2805022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835696" y="620688"/>
            <a:ext cx="4968552" cy="4968552"/>
          </a:xfrm>
          <a:prstGeom prst="rect">
            <a:avLst/>
          </a:prstGeom>
          <a:noFill/>
        </p:spPr>
      </p:pic>
      <p:pic>
        <p:nvPicPr>
          <p:cNvPr id="31765" name="Picture 21" descr="http://newsproshow.ru/media/kunena/attachments/448/h5793334.pn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267744" y="764704"/>
            <a:ext cx="4398711" cy="4570089"/>
          </a:xfrm>
          <a:prstGeom prst="rect">
            <a:avLst/>
          </a:prstGeom>
          <a:noFill/>
        </p:spPr>
      </p:pic>
      <p:pic>
        <p:nvPicPr>
          <p:cNvPr id="31769" name="Picture 25" descr="http://fs00.infourok.ru/images/doc/220/7680/10/hello_html_56f35d7.pn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2267744" y="404664"/>
            <a:ext cx="4367983" cy="4680520"/>
          </a:xfrm>
          <a:prstGeom prst="rect">
            <a:avLst/>
          </a:prstGeom>
          <a:noFill/>
        </p:spPr>
      </p:pic>
      <p:pic>
        <p:nvPicPr>
          <p:cNvPr id="31771" name="Picture 27" descr="http://abload.de/img/forumgazelpngharfler9f3ut3.pn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2843808" y="1340768"/>
            <a:ext cx="3105150" cy="3057526"/>
          </a:xfrm>
          <a:prstGeom prst="rect">
            <a:avLst/>
          </a:prstGeom>
          <a:noFill/>
        </p:spPr>
      </p:pic>
      <p:pic>
        <p:nvPicPr>
          <p:cNvPr id="11" name="чему учат в школ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12" cstate="print"/>
          <a:stretch>
            <a:fillRect/>
          </a:stretch>
        </p:blipFill>
        <p:spPr>
          <a:xfrm>
            <a:off x="1043608" y="5589240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17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3000"/>
                                        <p:tgtEl>
                                          <p:spTgt spid="317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17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7" dur="1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3000"/>
                                        <p:tgtEl>
                                          <p:spTgt spid="3175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26" dur="1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9" dur="3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35" dur="1" fill="hold"/>
                                        <p:tgtEl>
                                          <p:spTgt spid="3175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8" dur="3000"/>
                                        <p:tgtEl>
                                          <p:spTgt spid="317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31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44" dur="1" fill="hold"/>
                                        <p:tgtEl>
                                          <p:spTgt spid="3176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7" dur="1000"/>
                                        <p:tgtEl>
                                          <p:spTgt spid="3176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7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53" dur="1" fill="hold"/>
                                        <p:tgtEl>
                                          <p:spTgt spid="3176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6" dur="1000"/>
                                        <p:tgtEl>
                                          <p:spTgt spid="3176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7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62" dur="1" fill="hold"/>
                                        <p:tgtEl>
                                          <p:spTgt spid="31769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5" dur="1000"/>
                                        <p:tgtEl>
                                          <p:spTgt spid="3176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4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1" dur="1" fill="hold"/>
                                        <p:tgtEl>
                                          <p:spTgt spid="31771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3" presetClass="exit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74" dur="1000"/>
                                        <p:tgtEl>
                                          <p:spTgt spid="3177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1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6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7" fill="hold">
                      <p:stCondLst>
                        <p:cond delay="0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0" dur="134978" fill="hold"/>
                                        <p:tgtEl>
                                          <p:spTgt spid="11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audio>
              <p:cMediaNode>
                <p:cTn id="8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1"/>
                </p:tgtEl>
              </p:cMediaNode>
            </p:audio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0" name="Picture 6" descr="http://arstyle.org/uploads/posts/2012-05/1336754588_1326785864_bez-imeni-0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32048"/>
            <a:ext cx="9144000" cy="6825952"/>
          </a:xfrm>
          <a:prstGeom prst="rect">
            <a:avLst/>
          </a:prstGeom>
          <a:noFill/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187624" y="688921"/>
            <a:ext cx="7127776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8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 + 2 = 6</a:t>
            </a:r>
            <a:endParaRPr kumimoji="0" lang="ru-RU" sz="8000" b="1" i="0" u="none" strike="noStrike" cap="none" normalizeH="0" baseline="0" dirty="0" smtClean="0">
              <a:ln>
                <a:noFill/>
              </a:ln>
              <a:solidFill>
                <a:srgbClr val="00B05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2223738">
            <a:off x="2377493" y="2319681"/>
            <a:ext cx="352973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9600" dirty="0" err="1" smtClean="0">
                <a:solidFill>
                  <a:srgbClr val="FF0000"/>
                </a:solidFill>
              </a:rPr>
              <a:t>ма-ма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rot="18068073">
            <a:off x="2193839" y="2929641"/>
            <a:ext cx="270129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9600" dirty="0" smtClean="0">
                <a:solidFill>
                  <a:srgbClr val="00B0F0"/>
                </a:solidFill>
              </a:rPr>
              <a:t>□</a:t>
            </a:r>
            <a:endParaRPr lang="ru-RU" sz="9600" dirty="0">
              <a:solidFill>
                <a:srgbClr val="00B0F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>
            <a:off x="5796136" y="2636912"/>
            <a:ext cx="1728192" cy="172819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12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to="1.5" calcmode="lin" valueType="num">
                                      <p:cBhvr override="childStyle">
                                        <p:cTn id="10" dur="2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style.fontSize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6" name="Picture 4" descr="http://fs00.infourok.ru/images/doc/190/217116/img2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0" y="0"/>
            <a:ext cx="9539536" cy="6858001"/>
          </a:xfrm>
          <a:prstGeom prst="rect">
            <a:avLst/>
          </a:prstGeom>
          <a:noFill/>
        </p:spPr>
      </p:pic>
      <p:pic>
        <p:nvPicPr>
          <p:cNvPr id="3" name="Если хочешь много знат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11052720" y="5445224"/>
            <a:ext cx="683568" cy="511003"/>
          </a:xfrm>
          <a:prstGeom prst="rect">
            <a:avLst/>
          </a:prstGeom>
        </p:spPr>
      </p:pic>
      <p:pic>
        <p:nvPicPr>
          <p:cNvPr id="4" name="Аркадий Островский - Азбука (minus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8388424" y="5805264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675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7675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50" name="Picture 6" descr="http://arstyle.org/uploads/posts/2012-05/1336754588_1326785864_bez-imeni-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25952"/>
          </a:xfrm>
          <a:prstGeom prst="rect">
            <a:avLst/>
          </a:prstGeom>
          <a:noFill/>
        </p:spPr>
      </p:pic>
      <p:pic>
        <p:nvPicPr>
          <p:cNvPr id="34822" name="Picture 6" descr="https://decem.info/wp-content/uploads/alfavit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627784" y="1196752"/>
            <a:ext cx="3600400" cy="360040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</p:spPr>
      </p:pic>
      <p:pic>
        <p:nvPicPr>
          <p:cNvPr id="4" name="33 сестрицы +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tretch>
            <a:fillRect/>
          </a:stretch>
        </p:blipFill>
        <p:spPr>
          <a:xfrm>
            <a:off x="539552" y="5589240"/>
            <a:ext cx="576064" cy="4320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672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836712"/>
            <a:ext cx="9144000" cy="55399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600" u="sng" dirty="0" smtClean="0">
              <a:latin typeface="Times New Roman" pitchFamily="18" charset="0"/>
              <a:cs typeface="Times New Roman" pitchFamily="18" charset="0"/>
              <a:hlinkClick r:id="rId2"/>
            </a:endParaRPr>
          </a:p>
          <a:p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2"/>
              </a:rPr>
              <a:t>https://vedtver.ru/upload/information_system_15/8/7/9/item_8796/information_items_8796.jpg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-азбука</a:t>
            </a:r>
          </a:p>
          <a:p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3"/>
              </a:rPr>
              <a:t>http://emallution.s3.amazonaws.com/_file_drag_and_drop/58/ffc/ffcc27c542a07a5e7f7dbd40c8ca536d/maxresdefault.jpg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-азбука</a:t>
            </a:r>
          </a:p>
          <a:p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4"/>
              </a:rPr>
              <a:t>http://ou9.omsk.obr55.ru/files/2015/03/udostoverenie_dlya_malchika_Azbuku_izuchil_1.jpg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-азбука</a:t>
            </a:r>
          </a:p>
          <a:p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5"/>
              </a:rPr>
              <a:t>http://shikardos.ru/text/proshaj-nachalenaya-shkola-uchitele-dobrij-dene-zdravstvujte-d/1.jpg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фон</a:t>
            </a:r>
          </a:p>
          <a:p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6"/>
              </a:rPr>
              <a:t>http://fs00.infourok.ru/images/doc/190/217116/img0.jpg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-прощай, Азбука</a:t>
            </a:r>
          </a:p>
          <a:p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7"/>
              </a:rPr>
              <a:t>http://fs00.infourok.ru/images/doc/246/251034/img0.jpg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прощай, Азбука</a:t>
            </a:r>
          </a:p>
          <a:p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8"/>
              </a:rPr>
              <a:t>https://decem.info/wp-content/uploads/alfavit.jpg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буквы алфавита</a:t>
            </a:r>
          </a:p>
          <a:p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9"/>
              </a:rPr>
              <a:t>http://www.confetti.kz/miro/0-25/0-25-055.jpg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600" dirty="0" err="1" smtClean="0">
                <a:latin typeface="Times New Roman" pitchFamily="18" charset="0"/>
                <a:cs typeface="Times New Roman" pitchFamily="18" charset="0"/>
              </a:rPr>
              <a:t>Чиполлино</a:t>
            </a:r>
            <a:endParaRPr lang="ru-RU" sz="1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10"/>
              </a:rPr>
              <a:t>http://school-a-12.my1.ru/_nw/9/22703485.jpg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Айболит</a:t>
            </a:r>
          </a:p>
          <a:p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11"/>
              </a:rPr>
              <a:t>http://new.stihi.ru/pics/2012/03/13/8826.jpg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Золушка</a:t>
            </a:r>
          </a:p>
          <a:p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12"/>
              </a:rPr>
              <a:t>http://heroesportal.net/files/information/32/016.jpg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Василиса Премудрая</a:t>
            </a:r>
          </a:p>
          <a:p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13"/>
              </a:rPr>
              <a:t>http://mdoy158.ucoz.ru/gruppa/post-11-1329305012.jpg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Буратино</a:t>
            </a:r>
          </a:p>
          <a:p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14"/>
              </a:rPr>
              <a:t>http://media.nn.ru/data/ufiles/2015-03/41/f8/b0/550ede3e80f3e_info179.png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рыбка</a:t>
            </a:r>
          </a:p>
          <a:p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15"/>
              </a:rPr>
              <a:t>http://img-fotki.yandex.ru/get/4704/svetlera.4c3/0_68ccb_3bd4b644_XXL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-А</a:t>
            </a:r>
          </a:p>
          <a:p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16"/>
              </a:rPr>
              <a:t>http://img-fotki.yandex.ru/get/4703/valenta-mog.ba/0_675bc_46bc2d80_orig.jpg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З</a:t>
            </a:r>
          </a:p>
          <a:p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17"/>
              </a:rPr>
              <a:t>http://galerey-room.ru/images/060917_1385694557.png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 Ж</a:t>
            </a:r>
          </a:p>
          <a:p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18"/>
              </a:rPr>
              <a:t>https://im1-tub-ru.yandex.net/i?id=bc0f1f3bcefed150281daa44fa7d258c&amp;n=33&amp;h=215&amp;w=306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– М</a:t>
            </a:r>
          </a:p>
          <a:p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19"/>
              </a:rPr>
              <a:t>http://www.playing-field.ru/img/2015/051819/2805022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-Б</a:t>
            </a:r>
          </a:p>
          <a:p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20"/>
              </a:rPr>
              <a:t>http://karapysik.ru/wp-content/uploads/2013/04/1332078191_bukva-o.png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-О,В</a:t>
            </a:r>
          </a:p>
          <a:p>
            <a:r>
              <a:rPr lang="ru-RU" sz="1600" u="sng" dirty="0" smtClean="0">
                <a:latin typeface="Times New Roman" pitchFamily="18" charset="0"/>
                <a:cs typeface="Times New Roman" pitchFamily="18" charset="0"/>
                <a:hlinkClick r:id="rId21"/>
              </a:rPr>
              <a:t>https://im2-tub-ru.yandex.net/i?id=7c2e03f43229ef74cf4a0279628ef71b&amp;n=33&amp;h=215&amp;w=201</a:t>
            </a: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/>
              <a:t>-Й</a:t>
            </a: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23728" y="404664"/>
            <a:ext cx="3131840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Интернет ресурсы: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fs00.infourok.ru/images/doc/224/27006/2/640/img4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школа\Pictures\hello_html_536e2e0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1619672" y="868651"/>
            <a:ext cx="5940152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600" b="1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Лесная школа</a:t>
            </a:r>
            <a:endParaRPr kumimoji="0" lang="ru-RU" sz="6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zh_-_nochnye_zvuki_nasekomyh_(x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0764688" y="4149080"/>
            <a:ext cx="304800" cy="304800"/>
          </a:xfrm>
          <a:prstGeom prst="rect">
            <a:avLst/>
          </a:prstGeom>
        </p:spPr>
      </p:pic>
      <p:pic>
        <p:nvPicPr>
          <p:cNvPr id="5" name="ночные звуки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7740352" y="458112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038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7038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8674" name="Picture 2" descr="C:\Users\школа\Pictures\iN203X0ZC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4644008" cy="6858000"/>
          </a:xfrm>
          <a:prstGeom prst="rect">
            <a:avLst/>
          </a:prstGeom>
          <a:noFill/>
        </p:spPr>
      </p:pic>
      <p:pic>
        <p:nvPicPr>
          <p:cNvPr id="28675" name="Picture 3" descr="C:\Users\школа\Pictures\iUZSGLZM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0"/>
            <a:ext cx="4572000" cy="6858000"/>
          </a:xfrm>
          <a:prstGeom prst="rect">
            <a:avLst/>
          </a:prstGeom>
          <a:noFill/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9698" name="Picture 2" descr="C:\Users\школа\Pictures\iW46YDYI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08520" y="0"/>
            <a:ext cx="933223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22" name="Picture 2" descr="C:\Users\школа\Pictures\buratino-na-bolote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051720" y="0"/>
            <a:ext cx="5400601" cy="6858000"/>
          </a:xfrm>
          <a:prstGeom prst="rect">
            <a:avLst/>
          </a:prstGeom>
          <a:noFill/>
        </p:spPr>
      </p:pic>
      <p:pic>
        <p:nvPicPr>
          <p:cNvPr id="4" name="Pesnya_-_Buratino._(xMusic.me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10044608" y="6093296"/>
            <a:ext cx="304800" cy="304800"/>
          </a:xfrm>
          <a:prstGeom prst="rect">
            <a:avLst/>
          </a:prstGeom>
        </p:spPr>
      </p:pic>
      <p:pic>
        <p:nvPicPr>
          <p:cNvPr id="5" name="Pesnya_-_Buratino_(xMusic.me)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6" cstate="print"/>
          <a:stretch>
            <a:fillRect/>
          </a:stretch>
        </p:blipFill>
        <p:spPr>
          <a:xfrm>
            <a:off x="8100392" y="5877272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647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33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shikardos.ru/text/proshaj-nachalenaya-shkola-uchitele-dobrij-dene-zdravstvujte-d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6262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899592" y="764704"/>
            <a:ext cx="230425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</a:rPr>
              <a:t>Бабушка</a:t>
            </a:r>
            <a:endParaRPr lang="ru-RU" sz="4000" dirty="0">
              <a:solidFill>
                <a:srgbClr val="FF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03848" y="1052736"/>
            <a:ext cx="135481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пол</a:t>
            </a:r>
            <a:endParaRPr lang="ru-RU" sz="4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427984" y="1484784"/>
            <a:ext cx="3060077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2060"/>
                </a:solidFill>
              </a:rPr>
              <a:t>велосипед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539552" y="1916832"/>
            <a:ext cx="208823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00B050"/>
                </a:solidFill>
              </a:rPr>
              <a:t>зонтик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15816" y="2348880"/>
            <a:ext cx="316835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</a:rPr>
              <a:t>баранка,</a:t>
            </a:r>
            <a:endParaRPr lang="ru-RU" sz="4000" dirty="0">
              <a:solidFill>
                <a:srgbClr val="C0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475656" y="4365104"/>
            <a:ext cx="2880319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7030A0"/>
                </a:solidFill>
              </a:rPr>
              <a:t>библиотека</a:t>
            </a: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63888" y="5212944"/>
            <a:ext cx="216024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/>
              <a:t> 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</a:rPr>
              <a:t>индюк</a:t>
            </a:r>
            <a:endParaRPr lang="ru-RU" sz="40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763689" y="3244334"/>
            <a:ext cx="172819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FF"/>
                </a:solidFill>
              </a:rPr>
              <a:t>море</a:t>
            </a:r>
            <a:endParaRPr lang="ru-RU" sz="4000" dirty="0">
              <a:solidFill>
                <a:srgbClr val="FF00FF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292080" y="3982998"/>
            <a:ext cx="158417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FF00"/>
                </a:solidFill>
              </a:rPr>
              <a:t>куст</a:t>
            </a:r>
            <a:endParaRPr lang="ru-RU" sz="40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 descr="http://shikardos.ru/text/proshaj-nachalenaya-shkola-uchitele-dobrij-dene-zdravstvujte-d/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6262" cy="68580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547664" y="2204864"/>
            <a:ext cx="184731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6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620688"/>
            <a:ext cx="2808312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3 буна -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95936" y="764704"/>
            <a:ext cx="3024336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FF0000"/>
                </a:solidFill>
              </a:rPr>
              <a:t>(трибуна) </a:t>
            </a:r>
            <a:endParaRPr lang="ru-RU" sz="4000" dirty="0">
              <a:solidFill>
                <a:srgbClr val="FF0000"/>
              </a:solidFill>
            </a:endParaRPr>
          </a:p>
        </p:txBody>
      </p:sp>
      <p:pic>
        <p:nvPicPr>
          <p:cNvPr id="6" name="Рисунок 5" descr="C:\Users\школа\Pictures\i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1484784"/>
            <a:ext cx="504056" cy="936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187624" y="1628800"/>
            <a:ext cx="3579301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00B050"/>
                </a:solidFill>
              </a:rPr>
              <a:t>Щ</a:t>
            </a:r>
            <a:endParaRPr lang="ru-RU" sz="4800" b="1" dirty="0">
              <a:solidFill>
                <a:srgbClr val="00B05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923928" y="1628800"/>
            <a:ext cx="142814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</a:rPr>
              <a:t>щель </a:t>
            </a:r>
            <a:endParaRPr lang="ru-RU" sz="4000" dirty="0">
              <a:solidFill>
                <a:srgbClr val="00B05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3569" y="2348880"/>
            <a:ext cx="302433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chemeClr val="accent5">
                    <a:lumMod val="50000"/>
                  </a:schemeClr>
                </a:solidFill>
              </a:rPr>
              <a:t>по 100 вой</a:t>
            </a:r>
            <a:endParaRPr lang="ru-RU" sz="4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067944" y="2348880"/>
            <a:ext cx="280831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chemeClr val="accent5">
                    <a:lumMod val="50000"/>
                  </a:schemeClr>
                </a:solidFill>
              </a:rPr>
              <a:t>-(постовой) </a:t>
            </a:r>
            <a:endParaRPr lang="ru-RU" sz="40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1561" y="3244334"/>
            <a:ext cx="338437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solidFill>
                  <a:srgbClr val="FF00FF"/>
                </a:solidFill>
              </a:rPr>
              <a:t>ко 100 </a:t>
            </a:r>
            <a:r>
              <a:rPr lang="ru-RU" sz="4800" b="1" dirty="0" err="1" smtClean="0">
                <a:solidFill>
                  <a:srgbClr val="FF00FF"/>
                </a:solidFill>
              </a:rPr>
              <a:t>чка</a:t>
            </a:r>
            <a:r>
              <a:rPr lang="ru-RU" sz="4800" b="1" dirty="0" smtClean="0">
                <a:solidFill>
                  <a:srgbClr val="FF00FF"/>
                </a:solidFill>
              </a:rPr>
              <a:t> -</a:t>
            </a:r>
            <a:endParaRPr lang="ru-RU" sz="4800" b="1" dirty="0">
              <a:solidFill>
                <a:srgbClr val="FF00FF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851920" y="3356992"/>
            <a:ext cx="23762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FF00FF"/>
                </a:solidFill>
              </a:rPr>
              <a:t>косточка </a:t>
            </a:r>
            <a:endParaRPr lang="ru-RU" sz="4000" dirty="0">
              <a:solidFill>
                <a:srgbClr val="FF00FF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83568" y="3982998"/>
            <a:ext cx="408576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5400" b="1" dirty="0" smtClean="0"/>
              <a:t> </a:t>
            </a:r>
            <a:r>
              <a:rPr lang="ru-RU" sz="5400" b="1" dirty="0" smtClean="0">
                <a:solidFill>
                  <a:srgbClr val="0070C0"/>
                </a:solidFill>
              </a:rPr>
              <a:t>у</a:t>
            </a:r>
            <a:endParaRPr lang="ru-RU" sz="5400" b="1" dirty="0">
              <a:solidFill>
                <a:srgbClr val="0070C0"/>
              </a:solidFill>
            </a:endParaRPr>
          </a:p>
        </p:txBody>
      </p:sp>
      <p:pic>
        <p:nvPicPr>
          <p:cNvPr id="15" name="Рисунок 14" descr="C:\Users\школа\Pictures\у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03649" y="4221088"/>
            <a:ext cx="864096" cy="648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Прямоугольник 15"/>
          <p:cNvSpPr/>
          <p:nvPr/>
        </p:nvSpPr>
        <p:spPr>
          <a:xfrm>
            <a:off x="2286000" y="4077072"/>
            <a:ext cx="45720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0070C0"/>
                </a:solidFill>
              </a:rPr>
              <a:t>-        (улица)</a:t>
            </a:r>
            <a:br>
              <a:rPr lang="ru-RU" sz="4000" dirty="0" smtClean="0">
                <a:solidFill>
                  <a:srgbClr val="0070C0"/>
                </a:solidFill>
              </a:rPr>
            </a:br>
            <a:endParaRPr lang="ru-RU" sz="4000" dirty="0">
              <a:solidFill>
                <a:srgbClr val="0070C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611560" y="5085184"/>
            <a:ext cx="421227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err="1" smtClean="0">
                <a:solidFill>
                  <a:srgbClr val="00B050"/>
                </a:solidFill>
              </a:rPr>
              <a:t>ма</a:t>
            </a:r>
            <a:r>
              <a:rPr lang="ru-RU" sz="4800" b="1" dirty="0" smtClean="0">
                <a:solidFill>
                  <a:srgbClr val="00B050"/>
                </a:solidFill>
              </a:rPr>
              <a:t> </a:t>
            </a:r>
            <a:endParaRPr lang="ru-RU" sz="4800" b="1" dirty="0">
              <a:solidFill>
                <a:srgbClr val="00B050"/>
              </a:solidFill>
            </a:endParaRPr>
          </a:p>
        </p:txBody>
      </p:sp>
      <p:pic>
        <p:nvPicPr>
          <p:cNvPr id="18" name="Рисунок 17" descr="C:\Users\школа\Pictures\i1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907704" y="5301208"/>
            <a:ext cx="1018147" cy="4320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Прямоугольник 18"/>
          <p:cNvSpPr/>
          <p:nvPr/>
        </p:nvSpPr>
        <p:spPr>
          <a:xfrm>
            <a:off x="3491880" y="5085184"/>
            <a:ext cx="2592288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dirty="0" smtClean="0">
                <a:solidFill>
                  <a:srgbClr val="00B050"/>
                </a:solidFill>
              </a:rPr>
              <a:t>- машины</a:t>
            </a:r>
            <a:endParaRPr lang="ru-RU" sz="4000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3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2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47" dur="20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6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67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7" dur="2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846</TotalTime>
  <Words>190</Words>
  <Application>Microsoft Office PowerPoint</Application>
  <PresentationFormat>Экран (4:3)</PresentationFormat>
  <Paragraphs>57</Paragraphs>
  <Slides>21</Slides>
  <Notes>0</Notes>
  <HiddenSlides>0</HiddenSlides>
  <MMClips>22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школа</cp:lastModifiedBy>
  <cp:revision>125</cp:revision>
  <dcterms:created xsi:type="dcterms:W3CDTF">2016-03-02T17:43:08Z</dcterms:created>
  <dcterms:modified xsi:type="dcterms:W3CDTF">2018-09-19T02:58:02Z</dcterms:modified>
</cp:coreProperties>
</file>