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wmf" Extension="wmf"/>
  <Default ContentType="image/jpeg" Extension="jpeg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application/vnd.openxmlformats-officedocument.presentationml.presentation" Extension="pptx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56" r:id="rId6"/>
    <p:sldId id="264" r:id="rId7"/>
    <p:sldId id="263" r:id="rId8"/>
    <p:sldId id="265" r:id="rId9"/>
    <p:sldId id="266" r:id="rId10"/>
    <p:sldId id="261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24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46029-128D-42FE-ACE7-B4B5446AF05B}" type="datetimeFigureOut">
              <a:rPr lang="ru-RU" smtClean="0"/>
              <a:pPr/>
              <a:t>04.12.2021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3E17D-5654-4C94-80D2-B2696ECE56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0.jpeg"/><Relationship Id="rId7" Type="http://schemas.openxmlformats.org/officeDocument/2006/relationships/image" Target="../media/image4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wmf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wmf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image" Target="../media/image1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1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1.w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 noChangeShapeType="1"/>
          </p:cNvSpPr>
          <p:nvPr/>
        </p:nvSpPr>
        <p:spPr bwMode="auto">
          <a:xfrm>
            <a:off x="7643834" y="285728"/>
            <a:ext cx="1274214" cy="6215106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99CC"/>
              </a:gs>
            </a:gsLst>
            <a:lin ang="5400000" scaled="1"/>
          </a:gradFill>
          <a:ln w="0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 noChangeShapeType="1"/>
          </p:cNvSpPr>
          <p:nvPr/>
        </p:nvSpPr>
        <p:spPr bwMode="auto">
          <a:xfrm>
            <a:off x="7643834" y="285728"/>
            <a:ext cx="1285884" cy="1143008"/>
          </a:xfrm>
          <a:prstGeom prst="rect">
            <a:avLst/>
          </a:prstGeom>
          <a:solidFill>
            <a:srgbClr val="9999CC"/>
          </a:solidFill>
          <a:ln w="0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736"/>
            <a:ext cx="8572528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».</a:t>
            </a:r>
            <a:r>
              <a:rPr lang="ru-RU" sz="1600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b="1" dirty="0" smtClean="0">
                <a:solidFill>
                  <a:srgbClr val="002060"/>
                </a:solidFill>
              </a:rPr>
              <a:t> </a:t>
            </a: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МБОУ « Устьинская средняя общеобразовательная школа»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b="1" dirty="0" smtClean="0">
                <a:solidFill>
                  <a:srgbClr val="7030A0"/>
                </a:solidFill>
              </a:rPr>
              <a:t>Работа кружка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b="1" dirty="0" smtClean="0">
                <a:solidFill>
                  <a:srgbClr val="7030A0"/>
                </a:solidFill>
              </a:rPr>
              <a:t>«Удивительные вещи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своими руками».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>
                <a:solidFill>
                  <a:srgbClr val="002060"/>
                </a:solidFill>
              </a:rPr>
              <a:t>(Поделки из бросового материала)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                                                 </a:t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5165229"/>
            <a:ext cx="44291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ea typeface="+mj-ea"/>
                <a:cs typeface="+mj-cs"/>
              </a:rPr>
              <a:t>Руководитель: Учитель технологии </a:t>
            </a:r>
          </a:p>
          <a:p>
            <a:r>
              <a:rPr lang="ru-RU" sz="2000" dirty="0" smtClean="0">
                <a:solidFill>
                  <a:srgbClr val="002060"/>
                </a:solidFill>
                <a:ea typeface="+mj-ea"/>
                <a:cs typeface="+mj-cs"/>
              </a:rPr>
              <a:t>Сидорова Валентина Михайловна</a:t>
            </a:r>
            <a:br>
              <a:rPr lang="ru-RU" sz="2000" dirty="0" smtClean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2000" dirty="0" smtClean="0">
                <a:solidFill>
                  <a:srgbClr val="002060"/>
                </a:solidFill>
                <a:ea typeface="+mj-ea"/>
                <a:cs typeface="+mj-cs"/>
              </a:rPr>
              <a:t> </a:t>
            </a:r>
            <a:r>
              <a:rPr lang="ru-RU" sz="2000" dirty="0" smtClean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2000" dirty="0" smtClean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4400" dirty="0" smtClean="0">
                <a:solidFill>
                  <a:prstClr val="black"/>
                </a:solidFill>
                <a:ea typeface="+mj-ea"/>
                <a:cs typeface="+mj-cs"/>
              </a:rPr>
              <a:t> </a:t>
            </a:r>
            <a:endParaRPr lang="ru-RU" dirty="0"/>
          </a:p>
        </p:txBody>
      </p:sp>
      <p:pic>
        <p:nvPicPr>
          <p:cNvPr id="6" name="Рисунок 5" descr="an01251_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na00806_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300000">
            <a:off x="7302076" y="4452610"/>
            <a:ext cx="555268" cy="378372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na00806_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300000">
            <a:off x="7587829" y="4809800"/>
            <a:ext cx="555268" cy="378372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</p:pic>
      <p:pic>
        <p:nvPicPr>
          <p:cNvPr id="11" name="Рисунок 10" descr="na00806_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300000">
            <a:off x="7873581" y="5095552"/>
            <a:ext cx="555268" cy="378372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</p:pic>
      <p:pic>
        <p:nvPicPr>
          <p:cNvPr id="12" name="Рисунок 11" descr="na00806_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300000">
            <a:off x="8159333" y="5381304"/>
            <a:ext cx="555268" cy="378372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na00806_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21300000">
            <a:off x="8573300" y="5595618"/>
            <a:ext cx="555268" cy="378372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</p:pic>
      <p:pic>
        <p:nvPicPr>
          <p:cNvPr id="14" name="Picture 2" descr="F:\Валин дом!\фот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412" y="3577103"/>
            <a:ext cx="1826134" cy="2137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Эдик\Desktop\IMG_20151127_203127.jpg" id="17410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428596" y="1142984"/>
            <a:ext cx="1732326" cy="2309767"/>
          </a:xfrm>
          <a:prstGeom prst="rect">
            <a:avLst/>
          </a:prstGeom>
          <a:noFill/>
        </p:spPr>
      </p:pic>
      <p:pic>
        <p:nvPicPr>
          <p:cNvPr descr="C:\Users\Эдик\Desktop\IMG_20151124_153742.jpg" id="17412" name="Picture 4"/>
          <p:cNvPicPr>
            <a:picLocks noChangeArrowheads="1" noChangeAspect="1"/>
          </p:cNvPicPr>
          <p:nvPr/>
        </p:nvPicPr>
        <p:blipFill>
          <a:blip cstate="print" r:embed="rId3"/>
          <a:srcRect b="-78" r="46"/>
          <a:stretch>
            <a:fillRect/>
          </a:stretch>
        </p:blipFill>
        <p:spPr bwMode="auto">
          <a:xfrm>
            <a:off x="500034" y="3929066"/>
            <a:ext cx="3000396" cy="1931201"/>
          </a:xfrm>
          <a:prstGeom prst="rect">
            <a:avLst/>
          </a:prstGeom>
          <a:noFill/>
        </p:spPr>
      </p:pic>
      <p:pic>
        <p:nvPicPr>
          <p:cNvPr descr="C:\Users\Эдик\Desktop\20151122_172026.jpg" id="17413" name="Picture 5"/>
          <p:cNvPicPr>
            <a:picLocks noChangeArrowheads="1" noChangeAspect="1"/>
          </p:cNvPicPr>
          <p:nvPr/>
        </p:nvPicPr>
        <p:blipFill>
          <a:blip cstate="print" r:embed="rId4"/>
          <a:srcRect b="-9"/>
          <a:stretch>
            <a:fillRect/>
          </a:stretch>
        </p:blipFill>
        <p:spPr bwMode="auto">
          <a:xfrm>
            <a:off x="2786050" y="1285860"/>
            <a:ext cx="1913860" cy="2571768"/>
          </a:xfrm>
          <a:prstGeom prst="rect">
            <a:avLst/>
          </a:prstGeom>
          <a:noFill/>
        </p:spPr>
      </p:pic>
      <p:pic>
        <p:nvPicPr>
          <p:cNvPr descr="C:\Users\Эдик\Desktop\20151126_150210.jpg" id="17414" name="Picture 6"/>
          <p:cNvPicPr>
            <a:picLocks noChangeArrowheads="1" noChangeAspect="1"/>
          </p:cNvPicPr>
          <p:nvPr/>
        </p:nvPicPr>
        <p:blipFill>
          <a:blip cstate="print" r:embed="rId5"/>
          <a:srcRect r="-23"/>
          <a:stretch>
            <a:fillRect/>
          </a:stretch>
        </p:blipFill>
        <p:spPr bwMode="auto">
          <a:xfrm rot="5400000">
            <a:off x="5680121" y="1535061"/>
            <a:ext cx="2303876" cy="180547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928794" y="571480"/>
            <a:ext cx="5500726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400">
                <a:solidFill>
                  <a:srgbClr val="7030A0"/>
                </a:solidFill>
              </a:rPr>
              <a:t>Пошив  национальной одежды </a:t>
            </a:r>
            <a:endParaRPr b="1" dirty="0" lang="ru-RU" sz="2400">
              <a:solidFill>
                <a:srgbClr val="7030A0"/>
              </a:solidFill>
            </a:endParaRPr>
          </a:p>
        </p:txBody>
      </p:sp>
      <p:pic>
        <p:nvPicPr>
          <p:cNvPr descr="an01251_" id="8" name="Рисунок 7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algn="in" w="0">
            <a:noFill/>
            <a:miter lim="800000"/>
            <a:headEnd/>
            <a:tailEnd/>
          </a:ln>
          <a:effectLst/>
        </p:spPr>
      </p:pic>
      <p:pic>
        <p:nvPicPr>
          <p:cNvPr descr="C:\Users\Эдик\Desktop\IMG_20151127_202055.jpg" id="17411" name="Picture 3"/>
          <p:cNvPicPr>
            <a:picLocks noChangeArrowheads="1" noChangeAspect="1"/>
          </p:cNvPicPr>
          <p:nvPr/>
        </p:nvPicPr>
        <p:blipFill>
          <a:blip cstate="print" r:embed="rId7"/>
          <a:srcRect b="-50" r="-85"/>
          <a:stretch>
            <a:fillRect/>
          </a:stretch>
        </p:blipFill>
        <p:spPr bwMode="auto">
          <a:xfrm>
            <a:off x="4286248" y="3214686"/>
            <a:ext cx="1785950" cy="3052330"/>
          </a:xfrm>
          <a:prstGeom prst="rect">
            <a:avLst/>
          </a:prstGeom>
          <a:noFill/>
        </p:spPr>
      </p:pic>
      <p:pic>
        <p:nvPicPr>
          <p:cNvPr descr="C:\Users\Эдик\Desktop\IMG_20151127_200852.jpg" id="10" name="Picture 4"/>
          <p:cNvPicPr>
            <a:picLocks noChangeArrowheads="1" noChangeAspect="1"/>
          </p:cNvPicPr>
          <p:nvPr/>
        </p:nvPicPr>
        <p:blipFill>
          <a:blip cstate="print" r:embed="rId8"/>
          <a:srcRect b="51" r="82"/>
          <a:stretch>
            <a:fillRect/>
          </a:stretch>
        </p:blipFill>
        <p:spPr bwMode="auto">
          <a:xfrm>
            <a:off x="7000892" y="3429000"/>
            <a:ext cx="1500198" cy="2814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Эдик\Desktop\IMG_20151127_200049.jpg" id="21506" name="Picture 2"/>
          <p:cNvPicPr>
            <a:picLocks noChangeArrowheads="1" noChangeAspect="1"/>
          </p:cNvPicPr>
          <p:nvPr/>
        </p:nvPicPr>
        <p:blipFill>
          <a:blip cstate="print" r:embed="rId2"/>
          <a:srcRect b="28" r="-96"/>
          <a:stretch>
            <a:fillRect/>
          </a:stretch>
        </p:blipFill>
        <p:spPr bwMode="auto">
          <a:xfrm>
            <a:off x="642910" y="1142984"/>
            <a:ext cx="2071702" cy="4488662"/>
          </a:xfrm>
          <a:prstGeom prst="rect">
            <a:avLst/>
          </a:prstGeom>
          <a:noFill/>
        </p:spPr>
      </p:pic>
      <p:pic>
        <p:nvPicPr>
          <p:cNvPr descr="C:\Users\Эдик\Desktop\IMG_20151127_192555.jpg" id="21507" name="Picture 3"/>
          <p:cNvPicPr>
            <a:picLocks noChangeArrowheads="1" noChangeAspect="1"/>
          </p:cNvPicPr>
          <p:nvPr/>
        </p:nvPicPr>
        <p:blipFill>
          <a:blip cstate="print" r:embed="rId3"/>
          <a:srcRect r="69" t="-1261"/>
          <a:stretch>
            <a:fillRect/>
          </a:stretch>
        </p:blipFill>
        <p:spPr bwMode="auto">
          <a:xfrm>
            <a:off x="3286116" y="1357298"/>
            <a:ext cx="2214578" cy="4137281"/>
          </a:xfrm>
          <a:prstGeom prst="rect">
            <a:avLst/>
          </a:prstGeom>
          <a:noFill/>
        </p:spPr>
      </p:pic>
      <p:pic>
        <p:nvPicPr>
          <p:cNvPr descr="C:\Users\Эдик\Desktop\IMG_20151127_200852.jpg" id="21508" name="Picture 4"/>
          <p:cNvPicPr>
            <a:picLocks noChangeArrowheads="1" noChangeAspect="1"/>
          </p:cNvPicPr>
          <p:nvPr/>
        </p:nvPicPr>
        <p:blipFill>
          <a:blip cstate="print" r:embed="rId4"/>
          <a:srcRect b="-28" r="-80"/>
          <a:stretch>
            <a:fillRect/>
          </a:stretch>
        </p:blipFill>
        <p:spPr bwMode="auto">
          <a:xfrm>
            <a:off x="6000760" y="1214422"/>
            <a:ext cx="2386414" cy="447672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428604"/>
            <a:ext cx="485778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2800">
                <a:solidFill>
                  <a:srgbClr val="7030A0"/>
                </a:solidFill>
              </a:rPr>
              <a:t>Жилет на все случаи жизни</a:t>
            </a:r>
            <a:endParaRPr b="1" dirty="0" lang="ru-RU" sz="2800">
              <a:solidFill>
                <a:srgbClr val="7030A0"/>
              </a:solidFill>
            </a:endParaRPr>
          </a:p>
        </p:txBody>
      </p:sp>
      <p:pic>
        <p:nvPicPr>
          <p:cNvPr descr="an01251_" id="6" name="Рисунок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710" y="285728"/>
            <a:ext cx="1000132" cy="857256"/>
          </a:xfrm>
          <a:prstGeom prst="rect">
            <a:avLst/>
          </a:prstGeom>
          <a:noFill/>
          <a:ln algn="in" w="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643966" cy="4525963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 «Декоративно – прикладное искусство» является программой внеурочной деятельности художественно – эстетической направленности. Она разработана на основе анализа общеобразовательных программ в области «технология» и « искусство», наряду с общими идеями: развитие общей способности к творчеству, умение найти своё место в жизни. Предусматривает развитие у обучающихся художественно – конструкторских способностей, нестандартного мышления, творческой индивидуальности. Такая работа ориентирует  школьников на самостоятельность в поисках композиционных решений, в выборе способов изготовления поделок и материалов для работы.  Предусматривается целый ряд заданий на наблюдение, сравнение, домысливание, развитие фантазии.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Особенностью кружка  является изготовление поделок из бросового материала. Бросовый материал – это очень удобно и доступно.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Даёт детям чувство независимости от взрослых, так как его можно использовать по своему усмотрению, а главное этот материал всегда можно найти, он разнообразен, развивает фантазию и воображение даже у взрослого.  Новизна состоит в том, что ребята узнают о характеристике природных материалов; что создавать картины можно не только карандашами и красками, но и веточками, семенами, зёрнышками и даже плодами; они научатся работать с бросовым материалом. Поделки станут замечательным подарком для друзей и близких, в нарядные картины украсят любой интерьер комнаты, дома или класса.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Основная работа  направлена на то, чтобы через труд и искусство приобщить детей к творчеству. Работая с разными материалами, дети знакомятся с их свойствами, разнообразной структурой, приобретают трудовые навыки и умения, учатся мыслить.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Рисунок 3" descr="an01251_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57224" y="714356"/>
            <a:ext cx="74295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just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1600" u="none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charset="0" pitchFamily="18" typeface="Times New Roman"/>
                <a:cs charset="0" pitchFamily="34" typeface="Arial"/>
              </a:rPr>
              <a:t>Формы работы: </a:t>
            </a:r>
          </a:p>
          <a:p>
            <a:pPr algn="just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ru-RU" normalizeH="0" smtClean="0" strike="noStrike" sz="1600" u="none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charset="0" pitchFamily="18" typeface="Times New Roman"/>
                <a:cs charset="0" pitchFamily="34" typeface="Arial"/>
              </a:rPr>
              <a:t>беседы, наблюдения, выставки работ по декоративно-прикладному искусству экскурсии, дидактические игры, физкультминутки, экспериментирования с различными художественными материалами, практические работы по дизайну и по оформлению праздников.</a:t>
            </a:r>
          </a:p>
        </p:txBody>
      </p:sp>
      <p:pic>
        <p:nvPicPr>
          <p:cNvPr descr="C:\Users\Евгения\Desktop\Новая папка\IMG_20141002_125019.jpg" id="3" name="Picture 6"/>
          <p:cNvPicPr>
            <a:picLocks noChangeArrowheads="1" noChangeAspect="1"/>
          </p:cNvPicPr>
          <p:nvPr/>
        </p:nvPicPr>
        <p:blipFill>
          <a:blip cstate="print" r:embed="rId2"/>
          <a:srcRect b="146" r="21"/>
          <a:stretch>
            <a:fillRect/>
          </a:stretch>
        </p:blipFill>
        <p:spPr bwMode="auto">
          <a:xfrm>
            <a:off x="1285852" y="2428868"/>
            <a:ext cx="2144974" cy="2426817"/>
          </a:xfrm>
          <a:prstGeom prst="rect">
            <a:avLst/>
          </a:prstGeom>
          <a:noFill/>
        </p:spPr>
      </p:pic>
      <p:pic>
        <p:nvPicPr>
          <p:cNvPr descr="E:\фотки для методички\IMG_20150403_204633.jpg" id="5" name="Picture 2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7000892" y="3929066"/>
            <a:ext cx="1857388" cy="2476517"/>
          </a:xfrm>
          <a:prstGeom prst="rect">
            <a:avLst/>
          </a:prstGeom>
          <a:noFill/>
        </p:spPr>
      </p:pic>
      <p:pic>
        <p:nvPicPr>
          <p:cNvPr descr="C:\Users\Евгения\Desktop\Новая папка\IMG_20141118_154859.jpg" id="6" name="Picture 9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3000364" y="3786190"/>
            <a:ext cx="1865890" cy="2643206"/>
          </a:xfrm>
          <a:prstGeom prst="rect">
            <a:avLst/>
          </a:prstGeom>
          <a:noFill/>
        </p:spPr>
      </p:pic>
      <p:pic>
        <p:nvPicPr>
          <p:cNvPr descr="C:\Users\Эдик\Desktop\ДПИ кружок\P1060200.JPG" id="2" name="Picture 1"/>
          <p:cNvPicPr>
            <a:picLocks noChangeArrowheads="1" noChangeAspect="1"/>
          </p:cNvPicPr>
          <p:nvPr/>
        </p:nvPicPr>
        <p:blipFill>
          <a:blip cstate="print" r:embed="rId5"/>
          <a:srcRect b="63" r="-7"/>
          <a:stretch>
            <a:fillRect/>
          </a:stretch>
        </p:blipFill>
        <p:spPr bwMode="auto">
          <a:xfrm>
            <a:off x="6643702" y="2285992"/>
            <a:ext cx="1990713" cy="1928826"/>
          </a:xfrm>
          <a:prstGeom prst="rect">
            <a:avLst/>
          </a:prstGeom>
          <a:noFill/>
        </p:spPr>
      </p:pic>
      <p:pic>
        <p:nvPicPr>
          <p:cNvPr descr="C:\Users\Эдик\Desktop\ДПИ кружок\P1060198.JPG" id="2050" name="Picture 2"/>
          <p:cNvPicPr>
            <a:picLocks noChangeArrowheads="1" noChangeAspect="1"/>
          </p:cNvPicPr>
          <p:nvPr/>
        </p:nvPicPr>
        <p:blipFill>
          <a:blip cstate="print" r:embed="rId6"/>
          <a:srcRect b="-46" r="-67"/>
          <a:stretch>
            <a:fillRect/>
          </a:stretch>
        </p:blipFill>
        <p:spPr bwMode="auto">
          <a:xfrm>
            <a:off x="357158" y="4357694"/>
            <a:ext cx="2379042" cy="2071702"/>
          </a:xfrm>
          <a:prstGeom prst="rect">
            <a:avLst/>
          </a:prstGeom>
          <a:noFill/>
        </p:spPr>
      </p:pic>
      <p:pic>
        <p:nvPicPr>
          <p:cNvPr descr="E:\фотки для методички\IMG_20150404_131641.jpg" id="9" name="Picture 2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4643438" y="2285992"/>
            <a:ext cx="1500198" cy="2524143"/>
          </a:xfrm>
          <a:prstGeom prst="rect">
            <a:avLst/>
          </a:prstGeom>
          <a:noFill/>
        </p:spPr>
      </p:pic>
      <p:pic>
        <p:nvPicPr>
          <p:cNvPr descr="E:\ДПИ кружок\P1060196.JPG" id="10" name="Picture 2"/>
          <p:cNvPicPr>
            <a:picLocks noChangeArrowheads="1" noChangeAspect="1"/>
          </p:cNvPicPr>
          <p:nvPr/>
        </p:nvPicPr>
        <p:blipFill>
          <a:blip cstate="print" r:embed="rId8"/>
          <a:srcRect r="-22"/>
          <a:stretch>
            <a:fillRect/>
          </a:stretch>
        </p:blipFill>
        <p:spPr bwMode="auto">
          <a:xfrm>
            <a:off x="5143504" y="4643446"/>
            <a:ext cx="1785950" cy="1756118"/>
          </a:xfrm>
          <a:prstGeom prst="rect">
            <a:avLst/>
          </a:prstGeom>
          <a:noFill/>
        </p:spPr>
      </p:pic>
      <p:pic>
        <p:nvPicPr>
          <p:cNvPr descr="an01251_" id="11" name="Рисунок 10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algn="in" w="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28596" y="714356"/>
          <a:ext cx="8094904" cy="5715040"/>
        </p:xfrm>
        <a:graphic>
          <a:graphicData uri="http://schemas.openxmlformats.org/presentationml/2006/ole">
            <p:oleObj spid="_x0000_s1026" name="Презентация" r:id="rId3" imgW="4570541" imgH="3427323" progId="PowerPoint.Show.12">
              <p:embed/>
            </p:oleObj>
          </a:graphicData>
        </a:graphic>
      </p:graphicFrame>
      <p:pic>
        <p:nvPicPr>
          <p:cNvPr id="3" name="Рисунок 2" descr="an01251_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Эдик\Desktop\Новая папка\Устье лето-2015\IMG_20150711_171230.jpg" id="1028" name="Picture 4"/>
          <p:cNvPicPr>
            <a:picLocks noChangeArrowheads="1" noChangeAspect="1"/>
          </p:cNvPicPr>
          <p:nvPr/>
        </p:nvPicPr>
        <p:blipFill>
          <a:blip cstate="print" r:embed="rId2"/>
          <a:srcRect b="-29" r="-54"/>
          <a:stretch>
            <a:fillRect/>
          </a:stretch>
        </p:blipFill>
        <p:spPr bwMode="auto">
          <a:xfrm>
            <a:off x="571472" y="3857628"/>
            <a:ext cx="1428760" cy="2500330"/>
          </a:xfrm>
          <a:prstGeom prst="rect">
            <a:avLst/>
          </a:prstGeom>
          <a:noFill/>
        </p:spPr>
      </p:pic>
      <p:pic>
        <p:nvPicPr>
          <p:cNvPr descr="C:\Users\Эдик\Desktop\Новая папка\Устье лето-2015\IMG_20150711_171651.jpg" id="1029" name="Picture 5"/>
          <p:cNvPicPr>
            <a:picLocks noChangeArrowheads="1" noChangeAspect="1"/>
          </p:cNvPicPr>
          <p:nvPr/>
        </p:nvPicPr>
        <p:blipFill>
          <a:blip cstate="print" r:embed="rId3"/>
          <a:srcRect b="-61" r="58"/>
          <a:stretch>
            <a:fillRect/>
          </a:stretch>
        </p:blipFill>
        <p:spPr bwMode="auto">
          <a:xfrm>
            <a:off x="4714876" y="1285860"/>
            <a:ext cx="3352656" cy="4742755"/>
          </a:xfrm>
          <a:prstGeom prst="rect">
            <a:avLst/>
          </a:prstGeom>
          <a:noFill/>
        </p:spPr>
      </p:pic>
      <p:pic>
        <p:nvPicPr>
          <p:cNvPr descr="C:\Users\Эдик\Desktop\Новая папка\Устье лето-2015\IMG_20150711_161201.jpg" id="1030" name="Picture 6"/>
          <p:cNvPicPr>
            <a:picLocks noChangeArrowheads="1" noChangeAspect="1"/>
          </p:cNvPicPr>
          <p:nvPr/>
        </p:nvPicPr>
        <p:blipFill>
          <a:blip cstate="print" r:embed="rId4"/>
          <a:srcRect b="-33" r="-42"/>
          <a:stretch>
            <a:fillRect/>
          </a:stretch>
        </p:blipFill>
        <p:spPr bwMode="auto">
          <a:xfrm>
            <a:off x="2214546" y="1285860"/>
            <a:ext cx="2124619" cy="50592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00100" y="571480"/>
            <a:ext cx="342902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800">
                <a:solidFill>
                  <a:srgbClr val="7030A0"/>
                </a:solidFill>
              </a:rPr>
              <a:t>Дизайн печки</a:t>
            </a:r>
            <a:endParaRPr b="1" dirty="0" lang="ru-RU" sz="2800">
              <a:solidFill>
                <a:srgbClr val="7030A0"/>
              </a:solidFill>
            </a:endParaRPr>
          </a:p>
        </p:txBody>
      </p:sp>
      <p:pic>
        <p:nvPicPr>
          <p:cNvPr descr="E:\фотки для методички\IMG_20150403_204617.jpg" id="8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71472" y="1214422"/>
            <a:ext cx="1285884" cy="2272916"/>
          </a:xfrm>
          <a:prstGeom prst="rect">
            <a:avLst/>
          </a:prstGeom>
          <a:noFill/>
        </p:spPr>
      </p:pic>
      <p:pic>
        <p:nvPicPr>
          <p:cNvPr descr="E:\фотки для методички\IMG_20150403_204633.jpg" id="9" name="Picture 2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4000496" y="3405187"/>
            <a:ext cx="2071702" cy="2762269"/>
          </a:xfrm>
          <a:prstGeom prst="rect">
            <a:avLst/>
          </a:prstGeom>
          <a:noFill/>
        </p:spPr>
      </p:pic>
      <p:pic>
        <p:nvPicPr>
          <p:cNvPr descr="an01251_" id="10" name="Рисунок 9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algn="in" w="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Эдик\Desktop\IMG_20141101_143157.jpg" id="19458" name="Picture 2"/>
          <p:cNvPicPr>
            <a:picLocks noChangeArrowheads="1" noChangeAspect="1"/>
          </p:cNvPicPr>
          <p:nvPr/>
        </p:nvPicPr>
        <p:blipFill>
          <a:blip cstate="print" r:embed="rId2"/>
          <a:srcRect b="79" r="-54"/>
          <a:stretch>
            <a:fillRect/>
          </a:stretch>
        </p:blipFill>
        <p:spPr bwMode="auto">
          <a:xfrm>
            <a:off x="714348" y="1285860"/>
            <a:ext cx="2358119" cy="2346672"/>
          </a:xfrm>
          <a:prstGeom prst="rect">
            <a:avLst/>
          </a:prstGeom>
          <a:noFill/>
        </p:spPr>
      </p:pic>
      <p:pic>
        <p:nvPicPr>
          <p:cNvPr descr="C:\Users\Эдик\Desktop\IMG_20141002_125019.jpg" id="19459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000496" y="3857628"/>
            <a:ext cx="1678794" cy="2238392"/>
          </a:xfrm>
          <a:prstGeom prst="rect">
            <a:avLst/>
          </a:prstGeom>
          <a:noFill/>
        </p:spPr>
      </p:pic>
      <p:pic>
        <p:nvPicPr>
          <p:cNvPr descr="C:\Users\Эдик\Desktop\IMG_20141001_120727.jpg" id="19460" name="Picture 4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000497" y="1619152"/>
            <a:ext cx="1500198" cy="2000264"/>
          </a:xfrm>
          <a:prstGeom prst="rect">
            <a:avLst/>
          </a:prstGeom>
          <a:noFill/>
        </p:spPr>
      </p:pic>
      <p:pic>
        <p:nvPicPr>
          <p:cNvPr descr="C:\Users\Эдик\Desktop\IMG_20141118_154859.jpg" id="19461" name="Picture 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000760" y="928670"/>
            <a:ext cx="1785950" cy="2381266"/>
          </a:xfrm>
          <a:prstGeom prst="rect">
            <a:avLst/>
          </a:prstGeom>
          <a:noFill/>
        </p:spPr>
      </p:pic>
      <p:pic>
        <p:nvPicPr>
          <p:cNvPr descr="C:\Users\Евгения\Desktop\Новая папка\IMG_20141001_132827.jpg" id="8" name="Picture 3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785786" y="3929066"/>
            <a:ext cx="2762268" cy="2071702"/>
          </a:xfrm>
          <a:prstGeom prst="rect">
            <a:avLst/>
          </a:prstGeom>
          <a:noFill/>
        </p:spPr>
      </p:pic>
      <p:pic>
        <p:nvPicPr>
          <p:cNvPr descr="an01251_" id="9" name="Рисунок 8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algn="in" w="0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214414" y="500042"/>
            <a:ext cx="4929222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ru-RU" smtClean="0" sz="2800">
                <a:solidFill>
                  <a:srgbClr val="7030A0"/>
                </a:solidFill>
              </a:rPr>
              <a:t>Превращение коробки…….</a:t>
            </a:r>
            <a:endParaRPr b="1" dirty="0" lang="ru-RU" sz="2800">
              <a:solidFill>
                <a:srgbClr val="7030A0"/>
              </a:solidFill>
            </a:endParaRPr>
          </a:p>
        </p:txBody>
      </p:sp>
      <p:pic>
        <p:nvPicPr>
          <p:cNvPr descr="C:\Users\Эдик\Downloads\Shareit\Photo\IMG_20160315_221150.jpg" id="11" name="Picture 2"/>
          <p:cNvPicPr>
            <a:picLocks noChangeArrowheads="1" noChangeAspect="1"/>
          </p:cNvPicPr>
          <p:nvPr/>
        </p:nvPicPr>
        <p:blipFill>
          <a:blip cstate="print" r:embed="rId8"/>
          <a:srcRect b="-36" r="-51"/>
          <a:stretch>
            <a:fillRect/>
          </a:stretch>
        </p:blipFill>
        <p:spPr bwMode="auto">
          <a:xfrm>
            <a:off x="6143636" y="3786190"/>
            <a:ext cx="2178710" cy="2273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Эдик\Desktop\14237994872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3116"/>
            <a:ext cx="2571768" cy="4143404"/>
          </a:xfrm>
          <a:prstGeom prst="rect">
            <a:avLst/>
          </a:prstGeom>
          <a:noFill/>
        </p:spPr>
      </p:pic>
      <p:pic>
        <p:nvPicPr>
          <p:cNvPr id="20484" name="Picture 4" descr="C:\Users\Эдик\Desktop\IMG_20141111_131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000504"/>
            <a:ext cx="1714512" cy="22860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28662" y="714356"/>
            <a:ext cx="5357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Изготовление кукол из лоскутков разных материалов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8" name="Picture 7" descr="E:\фотки для методички\IMG_20150403_1234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571612"/>
            <a:ext cx="2303876" cy="3071834"/>
          </a:xfrm>
          <a:prstGeom prst="rect">
            <a:avLst/>
          </a:prstGeom>
          <a:noFill/>
        </p:spPr>
      </p:pic>
      <p:pic>
        <p:nvPicPr>
          <p:cNvPr id="9" name="Picture 2" descr="E:\ДПИ кружок\P10601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357298"/>
            <a:ext cx="1857388" cy="2476517"/>
          </a:xfrm>
          <a:prstGeom prst="rect">
            <a:avLst/>
          </a:prstGeom>
          <a:noFill/>
        </p:spPr>
      </p:pic>
      <p:pic>
        <p:nvPicPr>
          <p:cNvPr id="20483" name="Picture 3" descr="C:\Users\Эдик\Desktop\P10308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4071942"/>
            <a:ext cx="1428760" cy="2214578"/>
          </a:xfrm>
          <a:prstGeom prst="rect">
            <a:avLst/>
          </a:prstGeom>
          <a:noFill/>
        </p:spPr>
      </p:pic>
      <p:pic>
        <p:nvPicPr>
          <p:cNvPr id="10" name="Рисунок 9" descr="an01251_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ДПИ кружок\P1060208.JPG" id="4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500034" y="1357298"/>
            <a:ext cx="1928827" cy="28575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571480"/>
            <a:ext cx="6000792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2800">
                <a:solidFill>
                  <a:srgbClr val="7030A0"/>
                </a:solidFill>
              </a:rPr>
              <a:t>Декоративные открытки</a:t>
            </a:r>
            <a:endParaRPr b="1" dirty="0" lang="ru-RU" sz="2800">
              <a:solidFill>
                <a:srgbClr val="7030A0"/>
              </a:solidFill>
            </a:endParaRPr>
          </a:p>
        </p:txBody>
      </p:sp>
      <p:pic>
        <p:nvPicPr>
          <p:cNvPr descr="E:\ДПИ кружок\P1060207.JPG" id="6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 flipH="1">
            <a:off x="6000760" y="1357298"/>
            <a:ext cx="2411033" cy="3429024"/>
          </a:xfrm>
          <a:prstGeom prst="rect">
            <a:avLst/>
          </a:prstGeom>
          <a:noFill/>
        </p:spPr>
      </p:pic>
      <p:pic>
        <p:nvPicPr>
          <p:cNvPr descr="E:\ДПИ кружок\P1060229.JPG" id="7" name="Picture 7"/>
          <p:cNvPicPr>
            <a:picLocks noChangeArrowheads="1" noChangeAspect="1"/>
          </p:cNvPicPr>
          <p:nvPr/>
        </p:nvPicPr>
        <p:blipFill>
          <a:blip cstate="print" r:embed="rId4"/>
          <a:srcRect b="121" r="-57"/>
          <a:stretch>
            <a:fillRect/>
          </a:stretch>
        </p:blipFill>
        <p:spPr bwMode="auto">
          <a:xfrm>
            <a:off x="3286116" y="1643050"/>
            <a:ext cx="2071702" cy="2942426"/>
          </a:xfrm>
          <a:prstGeom prst="rect">
            <a:avLst/>
          </a:prstGeom>
          <a:noFill/>
        </p:spPr>
      </p:pic>
      <p:pic>
        <p:nvPicPr>
          <p:cNvPr descr="E:\ДПИ кружок\P1060209.JPG" id="8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000628" y="3929066"/>
            <a:ext cx="1928827" cy="2571768"/>
          </a:xfrm>
          <a:prstGeom prst="rect">
            <a:avLst/>
          </a:prstGeom>
          <a:noFill/>
        </p:spPr>
      </p:pic>
      <p:pic>
        <p:nvPicPr>
          <p:cNvPr descr="E:\ДПИ кружок\P1060213.JPG" id="9" name="Picture 5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1142976" y="3643314"/>
            <a:ext cx="2035983" cy="2714644"/>
          </a:xfrm>
          <a:prstGeom prst="rect">
            <a:avLst/>
          </a:prstGeom>
          <a:noFill/>
        </p:spPr>
      </p:pic>
      <p:pic>
        <p:nvPicPr>
          <p:cNvPr descr="an01251_" id="10" name="Рисунок 9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algn="in" w="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4612" y="428604"/>
            <a:ext cx="37743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b="1" dirty="0" lang="ru-RU" smtClean="0" sz="2000">
                <a:solidFill>
                  <a:schemeClr val="accent4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«</a:t>
            </a:r>
            <a:r>
              <a:rPr b="1" dirty="0" err="1" lang="ru-RU" smtClean="0" sz="2000">
                <a:solidFill>
                  <a:srgbClr val="7030A0"/>
                </a:solidFill>
                <a:latin charset="0" pitchFamily="18" typeface="Times New Roman"/>
                <a:cs charset="0" pitchFamily="18" typeface="Times New Roman"/>
              </a:rPr>
              <a:t>Топиари</a:t>
            </a:r>
            <a:r>
              <a:rPr b="1" dirty="0" lang="ru-RU" smtClean="0" sz="2000">
                <a:solidFill>
                  <a:srgbClr val="7030A0"/>
                </a:solidFill>
                <a:latin charset="0" pitchFamily="18" typeface="Times New Roman"/>
                <a:cs charset="0" pitchFamily="18" typeface="Times New Roman"/>
              </a:rPr>
              <a:t>» от Нади Казаковой</a:t>
            </a:r>
            <a:r>
              <a:rPr b="1" dirty="0" lang="ru-RU" smtClean="0" sz="2000">
                <a:solidFill>
                  <a:schemeClr val="accent4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.</a:t>
            </a:r>
            <a:endParaRPr dirty="0" lang="ru-RU" smtClean="0" sz="2000">
              <a:solidFill>
                <a:schemeClr val="accent4">
                  <a:lumMod val="50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E:\фотки для методички\IMG_20150403_204910.jpg" id="6" name="Picture 6"/>
          <p:cNvPicPr>
            <a:picLocks noChangeArrowheads="1" noChangeAspect="1"/>
          </p:cNvPicPr>
          <p:nvPr/>
        </p:nvPicPr>
        <p:blipFill>
          <a:blip cstate="print" r:embed="rId2"/>
          <a:srcRect r="511"/>
          <a:stretch>
            <a:fillRect/>
          </a:stretch>
        </p:blipFill>
        <p:spPr bwMode="auto">
          <a:xfrm>
            <a:off x="428596" y="928670"/>
            <a:ext cx="1857388" cy="5143536"/>
          </a:xfrm>
          <a:prstGeom prst="rect">
            <a:avLst/>
          </a:prstGeom>
          <a:noFill/>
        </p:spPr>
      </p:pic>
      <p:pic>
        <p:nvPicPr>
          <p:cNvPr descr="E:\фотки для методички\IMG_20150401_151020.jpg" id="7" name="Picture 4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929058" y="928670"/>
            <a:ext cx="1982405" cy="2643206"/>
          </a:xfrm>
          <a:prstGeom prst="rect">
            <a:avLst/>
          </a:prstGeom>
          <a:noFill/>
        </p:spPr>
      </p:pic>
      <p:pic>
        <p:nvPicPr>
          <p:cNvPr descr="E:\фотки для методички\IMG_20150401_151011.jpg" id="8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643174" y="1357298"/>
            <a:ext cx="1071570" cy="1428761"/>
          </a:xfrm>
          <a:prstGeom prst="rect">
            <a:avLst/>
          </a:prstGeom>
          <a:noFill/>
        </p:spPr>
      </p:pic>
      <p:pic>
        <p:nvPicPr>
          <p:cNvPr descr="E:\фотки для методички\IMG_20150401_151042.jpg" id="9" name="Picture 5"/>
          <p:cNvPicPr>
            <a:picLocks noChangeArrowheads="1" noChangeAspect="1"/>
          </p:cNvPicPr>
          <p:nvPr/>
        </p:nvPicPr>
        <p:blipFill>
          <a:blip cstate="print" r:embed="rId5"/>
          <a:srcRect b="292" r="-19"/>
          <a:stretch>
            <a:fillRect/>
          </a:stretch>
        </p:blipFill>
        <p:spPr bwMode="auto">
          <a:xfrm>
            <a:off x="6072198" y="1714488"/>
            <a:ext cx="2000264" cy="1626456"/>
          </a:xfrm>
          <a:prstGeom prst="rect">
            <a:avLst/>
          </a:prstGeom>
          <a:noFill/>
        </p:spPr>
      </p:pic>
      <p:pic>
        <p:nvPicPr>
          <p:cNvPr descr="E:\фотки для методички\IMG_20150401_151136.jpg" id="10" name="Picture 6"/>
          <p:cNvPicPr>
            <a:picLocks noChangeArrowheads="1" noChangeAspect="1"/>
          </p:cNvPicPr>
          <p:nvPr/>
        </p:nvPicPr>
        <p:blipFill>
          <a:blip cstate="print" r:embed="rId6"/>
          <a:srcRect b="-75" r="162"/>
          <a:stretch>
            <a:fillRect/>
          </a:stretch>
        </p:blipFill>
        <p:spPr bwMode="auto">
          <a:xfrm>
            <a:off x="2500298" y="3714752"/>
            <a:ext cx="1785950" cy="1558436"/>
          </a:xfrm>
          <a:prstGeom prst="rect">
            <a:avLst/>
          </a:prstGeom>
          <a:noFill/>
        </p:spPr>
      </p:pic>
      <p:pic>
        <p:nvPicPr>
          <p:cNvPr descr="E:\фотки для методички\IMG_20150401_151153.jpg" id="11" name="Picture 7"/>
          <p:cNvPicPr>
            <a:picLocks noChangeArrowheads="1" noChangeAspect="1"/>
          </p:cNvPicPr>
          <p:nvPr/>
        </p:nvPicPr>
        <p:blipFill>
          <a:blip cstate="print" r:embed="rId7"/>
          <a:srcRect b="-146" r="99"/>
          <a:stretch>
            <a:fillRect/>
          </a:stretch>
        </p:blipFill>
        <p:spPr bwMode="auto">
          <a:xfrm>
            <a:off x="4429124" y="4214818"/>
            <a:ext cx="2643206" cy="2157101"/>
          </a:xfrm>
          <a:prstGeom prst="rect">
            <a:avLst/>
          </a:prstGeom>
          <a:noFill/>
        </p:spPr>
      </p:pic>
      <p:pic>
        <p:nvPicPr>
          <p:cNvPr descr="E:\фотки для методички\IMG_20150401_150811.jpg" id="12" name="Picture 8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7161628" y="3214686"/>
            <a:ext cx="1500198" cy="2000264"/>
          </a:xfrm>
          <a:prstGeom prst="rect">
            <a:avLst/>
          </a:prstGeom>
          <a:noFill/>
        </p:spPr>
      </p:pic>
      <p:pic>
        <p:nvPicPr>
          <p:cNvPr descr="an01251_" id="13" name="Рисунок 12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86710" y="357166"/>
            <a:ext cx="1000132" cy="857256"/>
          </a:xfrm>
          <a:prstGeom prst="rect">
            <a:avLst/>
          </a:prstGeom>
          <a:noFill/>
          <a:ln algn="in" w="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323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Презентация</vt:lpstr>
      <vt:lpstr>               ».        МБОУ « Устьинская средняя общеобразовательная школа»     Работа кружка «Удивительные вещи  своими руками». (Поделки из бросового материала)                                                                     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 Михайловна</dc:creator>
  <cp:lastModifiedBy>Валентина Михайловна</cp:lastModifiedBy>
  <cp:revision>19</cp:revision>
  <dcterms:created xsi:type="dcterms:W3CDTF">2015-11-18T12:47:26Z</dcterms:created>
  <dcterms:modified xsi:type="dcterms:W3CDTF">2021-12-04T00:59:16Z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2766288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S9.1.2</vt:lpwstr>
  </property>
</Properties>
</file>