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67" r:id="rId5"/>
    <p:sldId id="279" r:id="rId6"/>
    <p:sldId id="260" r:id="rId7"/>
    <p:sldId id="258" r:id="rId8"/>
    <p:sldId id="265" r:id="rId9"/>
    <p:sldId id="274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9C94EA-3EF5-48AE-AC3B-F56844843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40058E-7DA7-4A91-91E2-4C1B1A217B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1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5.infourok.ru/uploads/ex/0ad7/000a6b16-1f1caf2b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85736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«Давайте поиграем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!»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(для детей 4-6 лет)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429264"/>
            <a:ext cx="5072066" cy="142873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Автор: 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Яненко Наталья Николаевна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педагог – психолог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28662" y="6318000"/>
            <a:ext cx="540000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318000"/>
            <a:ext cx="540000" cy="540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 rot="16200000">
            <a:off x="8604000" y="6318000"/>
            <a:ext cx="540000" cy="540000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40000" cy="5400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28662" y="6318000"/>
            <a:ext cx="540000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318000"/>
            <a:ext cx="540000" cy="540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 rot="16200000">
            <a:off x="8604000" y="6318000"/>
            <a:ext cx="540000" cy="540000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40000" cy="5400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2071678"/>
            <a:ext cx="47500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МОЛОДЕЦ!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28662" y="6318000"/>
            <a:ext cx="540000" cy="54000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318000"/>
            <a:ext cx="540000" cy="540000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 rot="16200000">
            <a:off x="8604000" y="6318000"/>
            <a:ext cx="540000" cy="5400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40000" cy="5400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3108" y="0"/>
            <a:ext cx="5373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Игра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«Найди всех на картинке …»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928670"/>
            <a:ext cx="453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Comic Sans MS" pitchFamily="66" charset="0"/>
              </a:rPr>
              <a:t>Цель: развитие </a:t>
            </a:r>
            <a:r>
              <a:rPr lang="ru-RU" i="1" dirty="0">
                <a:latin typeface="Comic Sans MS" pitchFamily="66" charset="0"/>
              </a:rPr>
              <a:t>зрительного </a:t>
            </a:r>
            <a:r>
              <a:rPr lang="ru-RU" i="1" dirty="0" smtClean="0">
                <a:latin typeface="Comic Sans MS" pitchFamily="66" charset="0"/>
              </a:rPr>
              <a:t>внимания.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4001703" cy="292895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3963928" cy="300037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10" y="135729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omic Sans MS" pitchFamily="66" charset="0"/>
              </a:rPr>
              <a:t>Правила игры:. Найдите всех животных на картинках. Расскажите, где они расположены. </a:t>
            </a:r>
            <a:endParaRPr lang="ru-RU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001056" cy="582533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28662" y="6318000"/>
            <a:ext cx="540000" cy="54000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318000"/>
            <a:ext cx="540000" cy="540000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 rot="16200000">
            <a:off x="8604000" y="6318000"/>
            <a:ext cx="540000" cy="5400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40000" cy="5400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14546" y="0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«Найди всех на картинке …»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6357958"/>
            <a:ext cx="1857388" cy="500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Проверка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7" name="белка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642918"/>
            <a:ext cx="4010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белка1 о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785786" y="642918"/>
            <a:ext cx="4010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белка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571744"/>
            <a:ext cx="29241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белка 3 ор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5000628" y="2500306"/>
            <a:ext cx="29241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белка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929198"/>
            <a:ext cx="2428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белка 4 ор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1071538" y="4929198"/>
            <a:ext cx="2428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Овал 4"/>
          <p:cNvSpPr/>
          <p:nvPr/>
        </p:nvSpPr>
        <p:spPr>
          <a:xfrm>
            <a:off x="642910" y="2143116"/>
            <a:ext cx="1928826" cy="1643074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4"/>
          <p:cNvSpPr/>
          <p:nvPr/>
        </p:nvSpPr>
        <p:spPr>
          <a:xfrm>
            <a:off x="4714876" y="2571744"/>
            <a:ext cx="1928826" cy="1643074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4"/>
          <p:cNvSpPr/>
          <p:nvPr/>
        </p:nvSpPr>
        <p:spPr>
          <a:xfrm>
            <a:off x="1857356" y="4572008"/>
            <a:ext cx="1928826" cy="1643074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белка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</a:blip>
          <a:srcRect/>
          <a:stretch>
            <a:fillRect/>
          </a:stretch>
        </p:blipFill>
        <p:spPr bwMode="auto">
          <a:xfrm>
            <a:off x="5643570" y="857232"/>
            <a:ext cx="1656000" cy="133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белка 2 ор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5643570" y="857232"/>
            <a:ext cx="17049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Овал 4"/>
          <p:cNvSpPr/>
          <p:nvPr/>
        </p:nvSpPr>
        <p:spPr>
          <a:xfrm>
            <a:off x="5715008" y="642918"/>
            <a:ext cx="1928826" cy="1643074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001056" cy="585791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28662" y="6318000"/>
            <a:ext cx="540000" cy="54000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318000"/>
            <a:ext cx="540000" cy="540000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 rot="16200000">
            <a:off x="8604000" y="6318000"/>
            <a:ext cx="540000" cy="5400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40000" cy="5400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14546" y="0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«Найди всех на картинке …»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8194" name="заяц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00042"/>
            <a:ext cx="19335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заяц 1 о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728" y="500042"/>
            <a:ext cx="19335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заяц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428736"/>
            <a:ext cx="1438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заяц 2 ор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86446" y="1428736"/>
            <a:ext cx="1438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заяц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71480"/>
            <a:ext cx="1152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заяц 3 р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00892" y="571480"/>
            <a:ext cx="1152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заяц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214554"/>
            <a:ext cx="1371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заяц 4 ор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2214554"/>
            <a:ext cx="1371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заяц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357430"/>
            <a:ext cx="93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заяц 5 ор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2357430"/>
            <a:ext cx="93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заяц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286124"/>
            <a:ext cx="1609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заяц 6 ор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6380" y="3286124"/>
            <a:ext cx="1609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заяц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714752"/>
            <a:ext cx="1714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заяц 7 ор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3714752"/>
            <a:ext cx="1714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6572264" y="6357958"/>
            <a:ext cx="1857388" cy="500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Проверка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Овал 4"/>
          <p:cNvSpPr/>
          <p:nvPr/>
        </p:nvSpPr>
        <p:spPr>
          <a:xfrm>
            <a:off x="2857488" y="2214554"/>
            <a:ext cx="1357322" cy="1357322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4"/>
          <p:cNvSpPr/>
          <p:nvPr/>
        </p:nvSpPr>
        <p:spPr>
          <a:xfrm>
            <a:off x="5357818" y="1285860"/>
            <a:ext cx="1357322" cy="1357322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4"/>
          <p:cNvSpPr/>
          <p:nvPr/>
        </p:nvSpPr>
        <p:spPr>
          <a:xfrm>
            <a:off x="5786446" y="3286124"/>
            <a:ext cx="1357322" cy="1357322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4"/>
          <p:cNvSpPr/>
          <p:nvPr/>
        </p:nvSpPr>
        <p:spPr>
          <a:xfrm>
            <a:off x="7000892" y="500042"/>
            <a:ext cx="1357322" cy="1357322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4"/>
          <p:cNvSpPr/>
          <p:nvPr/>
        </p:nvSpPr>
        <p:spPr>
          <a:xfrm>
            <a:off x="1428728" y="500042"/>
            <a:ext cx="1357322" cy="1357322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4"/>
          <p:cNvSpPr/>
          <p:nvPr/>
        </p:nvSpPr>
        <p:spPr>
          <a:xfrm>
            <a:off x="571472" y="2285992"/>
            <a:ext cx="1357322" cy="1357322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4"/>
          <p:cNvSpPr/>
          <p:nvPr/>
        </p:nvSpPr>
        <p:spPr>
          <a:xfrm>
            <a:off x="1857356" y="3714752"/>
            <a:ext cx="1357322" cy="1357322"/>
          </a:xfrm>
          <a:prstGeom prst="ellipse">
            <a:avLst/>
          </a:prstGeom>
          <a:solidFill>
            <a:srgbClr val="FF00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28662" y="6318000"/>
            <a:ext cx="540000" cy="54000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318000"/>
            <a:ext cx="540000" cy="540000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 rot="16200000">
            <a:off x="8604000" y="6318000"/>
            <a:ext cx="540000" cy="5400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40000" cy="5400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3108" y="0"/>
            <a:ext cx="3690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Игра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«Чего не хватает?»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928670"/>
            <a:ext cx="453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Comic Sans MS" pitchFamily="66" charset="0"/>
              </a:rPr>
              <a:t>Цель: развитие </a:t>
            </a:r>
            <a:r>
              <a:rPr lang="ru-RU" i="1" dirty="0">
                <a:latin typeface="Comic Sans MS" pitchFamily="66" charset="0"/>
              </a:rPr>
              <a:t>зрительного </a:t>
            </a:r>
            <a:r>
              <a:rPr lang="ru-RU" i="1" dirty="0" smtClean="0">
                <a:latin typeface="Comic Sans MS" pitchFamily="66" charset="0"/>
              </a:rPr>
              <a:t>внимания.</a:t>
            </a:r>
            <a:endParaRPr lang="ru-RU" i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135729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omic Sans MS" pitchFamily="66" charset="0"/>
              </a:rPr>
              <a:t>Правила игры:. Найди по аналогии недостающие предметы. Объясни свой выбор.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15" name="Рисунок 14" descr="MLkzODKOg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5316">
            <a:off x="1334670" y="2201706"/>
            <a:ext cx="2600747" cy="3901121"/>
          </a:xfrm>
          <a:prstGeom prst="rect">
            <a:avLst/>
          </a:prstGeom>
        </p:spPr>
      </p:pic>
      <p:pic>
        <p:nvPicPr>
          <p:cNvPr id="16" name="Рисунок 15" descr="_cicOJ9dG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1689">
            <a:off x="5199400" y="2316091"/>
            <a:ext cx="2644370" cy="396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XJZ8XLsM4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22" y="571480"/>
            <a:ext cx="3905277" cy="5857916"/>
          </a:xfrm>
          <a:prstGeom prst="rect">
            <a:avLst/>
          </a:prstGeom>
        </p:spPr>
      </p:pic>
      <p:pic>
        <p:nvPicPr>
          <p:cNvPr id="13" name="Рисунок 12" descr="_cicOJ9dG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35737"/>
            <a:ext cx="3929107" cy="589366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928662" y="6318000"/>
            <a:ext cx="540000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318000"/>
            <a:ext cx="540000" cy="540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 rot="16200000">
            <a:off x="8604000" y="6318000"/>
            <a:ext cx="540000" cy="540000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40000" cy="5400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643446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786322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5572140"/>
            <a:ext cx="1666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857760"/>
            <a:ext cx="1400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643446"/>
            <a:ext cx="1028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674148"/>
            <a:ext cx="1428760" cy="122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929198"/>
            <a:ext cx="129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5143512"/>
            <a:ext cx="704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714348" y="642918"/>
            <a:ext cx="3786214" cy="57864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571480"/>
            <a:ext cx="3786214" cy="57864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803 -0.3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724 -0.313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k0pOvk2h1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3929090" cy="5893635"/>
          </a:xfrm>
          <a:prstGeom prst="rect">
            <a:avLst/>
          </a:prstGeom>
        </p:spPr>
      </p:pic>
      <p:pic>
        <p:nvPicPr>
          <p:cNvPr id="13" name="Рисунок 12" descr="oyigbj53sX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571480"/>
            <a:ext cx="3952902" cy="5929354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928662" y="6318000"/>
            <a:ext cx="540000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318000"/>
            <a:ext cx="540000" cy="540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 rot="16200000">
            <a:off x="8604000" y="6318000"/>
            <a:ext cx="540000" cy="540000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40000" cy="5400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714884"/>
            <a:ext cx="1095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214950"/>
            <a:ext cx="809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643446"/>
            <a:ext cx="1085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214950"/>
            <a:ext cx="1095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714348" y="642918"/>
            <a:ext cx="3786214" cy="57864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5572140"/>
            <a:ext cx="781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929198"/>
            <a:ext cx="1333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5572140"/>
            <a:ext cx="809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4643446"/>
            <a:ext cx="8667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643438" y="642918"/>
            <a:ext cx="3786214" cy="57864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1719 -0.2664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783041"/>
            <a:ext cx="7707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Comic Sans MS" pitchFamily="66" charset="0"/>
              </a:rPr>
              <a:t>Цель:  способствовать развитию межполушарного взаимодействия.</a:t>
            </a:r>
            <a:endParaRPr lang="ru-RU" i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211669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omic Sans MS" pitchFamily="66" charset="0"/>
              </a:rPr>
              <a:t>Правила игры:. Воспроизведи положение рук или позу на картинке, для этого тебе необходимо совершить некоторое конкретное движение.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12290" name="Picture 2" descr="Попробуй повтори! Нейропсихологическая иг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3857652" cy="53467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285728"/>
            <a:ext cx="571504" cy="3571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28662" y="6318000"/>
            <a:ext cx="540000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318000"/>
            <a:ext cx="540000" cy="540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 rot="16200000">
            <a:off x="8604000" y="6318000"/>
            <a:ext cx="540000" cy="540000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40000" cy="5400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8662" y="6318000"/>
            <a:ext cx="540000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318000"/>
            <a:ext cx="540000" cy="540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 rot="16200000">
            <a:off x="8604000" y="6318000"/>
            <a:ext cx="540000" cy="540000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40000" cy="5400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57224" y="21429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«Повторяй за мной»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(выполняй движение одновременно двумя руками)</a:t>
            </a:r>
            <a:endParaRPr lang="ru-RU" sz="2000" b="1" i="1" dirty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02718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764310" cy="10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428868"/>
            <a:ext cx="77199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428868"/>
            <a:ext cx="779673" cy="10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802718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86190"/>
            <a:ext cx="764310" cy="10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143512"/>
            <a:ext cx="77199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143512"/>
            <a:ext cx="779673" cy="10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Стрелка вниз 21"/>
          <p:cNvSpPr/>
          <p:nvPr/>
        </p:nvSpPr>
        <p:spPr>
          <a:xfrm>
            <a:off x="1142976" y="214311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071538" y="3500438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142976" y="4857760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4857752" y="5929330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142984"/>
            <a:ext cx="802718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77199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764310" cy="10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571744"/>
            <a:ext cx="779673" cy="10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857628"/>
            <a:ext cx="802718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857628"/>
            <a:ext cx="77199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286388"/>
            <a:ext cx="764310" cy="10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5286388"/>
            <a:ext cx="779673" cy="10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Стрелка вниз 33"/>
          <p:cNvSpPr/>
          <p:nvPr/>
        </p:nvSpPr>
        <p:spPr>
          <a:xfrm>
            <a:off x="4357686" y="2285992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4286248" y="364331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357686" y="500063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142984"/>
            <a:ext cx="802718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1142984"/>
            <a:ext cx="779673" cy="10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571744"/>
            <a:ext cx="77199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571744"/>
            <a:ext cx="764310" cy="10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929066"/>
            <a:ext cx="802718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3929066"/>
            <a:ext cx="779673" cy="10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357826"/>
            <a:ext cx="77199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357826"/>
            <a:ext cx="764310" cy="10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Стрелка вниз 44"/>
          <p:cNvSpPr/>
          <p:nvPr/>
        </p:nvSpPr>
        <p:spPr>
          <a:xfrm>
            <a:off x="7572396" y="2285992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7500958" y="364331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7572396" y="500063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16200000">
            <a:off x="214282" y="1357298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16200000">
            <a:off x="3357554" y="1571612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16200000">
            <a:off x="6429388" y="1571612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</TotalTime>
  <Words>130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«Давайте поиграем!» (для детей 4-6 лет)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«Поиграйте с детьми»</dc:title>
  <dc:creator>User</dc:creator>
  <cp:lastModifiedBy>User</cp:lastModifiedBy>
  <cp:revision>31</cp:revision>
  <dcterms:created xsi:type="dcterms:W3CDTF">2020-04-07T11:17:13Z</dcterms:created>
  <dcterms:modified xsi:type="dcterms:W3CDTF">2020-04-08T09:50:11Z</dcterms:modified>
</cp:coreProperties>
</file>