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293096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i="1" dirty="0" smtClean="0"/>
              <a:t>Мой город</a:t>
            </a:r>
            <a:endParaRPr lang="ru-RU" sz="8800" i="1" dirty="0"/>
          </a:p>
        </p:txBody>
      </p:sp>
      <p:pic>
        <p:nvPicPr>
          <p:cNvPr id="1027" name="Picture 3" descr="C:\Users\User\Downloads\2000px-Coat_of_Arms_of_Novosibirsk.svg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1"/>
            <a:ext cx="3816424" cy="3384375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1116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ГОРОДА НОВОСИБИРСКА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№402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5762382"/>
            <a:ext cx="8964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Подукова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Анна Александровна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Новосибирск,2022г.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/>
            <a:r>
              <a:rPr lang="ru-RU" i="1" dirty="0" smtClean="0"/>
              <a:t>Загадки</a:t>
            </a:r>
            <a:endParaRPr lang="ru-RU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530619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sz="2400" b="1" i="1" dirty="0" smtClean="0"/>
              <a:t>Если холодильник пуст,</a:t>
            </a:r>
          </a:p>
          <a:p>
            <a:pPr>
              <a:buNone/>
            </a:pPr>
            <a:r>
              <a:rPr lang="ru-RU" sz="2400" b="1" i="1" dirty="0" smtClean="0"/>
              <a:t>Кушать если нечего,</a:t>
            </a:r>
          </a:p>
          <a:p>
            <a:pPr>
              <a:buNone/>
            </a:pPr>
            <a:r>
              <a:rPr lang="ru-RU" sz="2400" b="1" i="1" dirty="0" smtClean="0"/>
              <a:t>Нет ни хлеба, ни капусты,</a:t>
            </a:r>
          </a:p>
          <a:p>
            <a:pPr>
              <a:buNone/>
            </a:pPr>
            <a:r>
              <a:rPr lang="ru-RU" sz="2400" b="1" i="1" dirty="0" smtClean="0"/>
              <a:t>Масла нет и гречки.</a:t>
            </a:r>
          </a:p>
          <a:p>
            <a:pPr>
              <a:buNone/>
            </a:pPr>
            <a:r>
              <a:rPr lang="ru-RU" sz="2400" b="1" i="1" dirty="0" smtClean="0"/>
              <a:t>Ты сюда входи скорей</a:t>
            </a:r>
          </a:p>
          <a:p>
            <a:pPr>
              <a:buNone/>
            </a:pPr>
            <a:r>
              <a:rPr lang="ru-RU" sz="2400" b="1" i="1" dirty="0" smtClean="0"/>
              <a:t>И бери корзину,</a:t>
            </a:r>
          </a:p>
          <a:p>
            <a:pPr>
              <a:buNone/>
            </a:pPr>
            <a:r>
              <a:rPr lang="ru-RU" sz="2400" b="1" i="1" dirty="0" smtClean="0"/>
              <a:t>Покупай, что повкуснее</a:t>
            </a:r>
          </a:p>
          <a:p>
            <a:pPr>
              <a:buNone/>
            </a:pPr>
            <a:r>
              <a:rPr lang="ru-RU" sz="2400" b="1" i="1" dirty="0" smtClean="0"/>
              <a:t>В нашем… </a:t>
            </a:r>
          </a:p>
          <a:p>
            <a:endParaRPr lang="ru-RU" dirty="0"/>
          </a:p>
        </p:txBody>
      </p:sp>
      <p:pic>
        <p:nvPicPr>
          <p:cNvPr id="10242" name="Picture 2" descr="C:\Users\User\Downloads\0c31f5a1117405adeffc41f94dd0621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64904"/>
            <a:ext cx="475424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/>
            <a:r>
              <a:rPr lang="ru-RU" i="1" dirty="0" smtClean="0"/>
              <a:t>Загадки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4882547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Здесь можно опустить письмо,</a:t>
            </a:r>
          </a:p>
          <a:p>
            <a:pPr>
              <a:buNone/>
            </a:pPr>
            <a:r>
              <a:rPr lang="ru-RU" sz="2400" b="1" i="1" dirty="0" smtClean="0"/>
              <a:t>Отправить телеграмму.</a:t>
            </a:r>
          </a:p>
          <a:p>
            <a:pPr>
              <a:buNone/>
            </a:pPr>
            <a:r>
              <a:rPr lang="ru-RU" sz="2400" b="1" i="1" dirty="0" smtClean="0"/>
              <a:t>По телефону позвонить</a:t>
            </a:r>
          </a:p>
          <a:p>
            <a:pPr>
              <a:buNone/>
            </a:pPr>
            <a:r>
              <a:rPr lang="ru-RU" sz="2400" b="1" i="1" dirty="0" smtClean="0"/>
              <a:t>В командировку маме.</a:t>
            </a:r>
          </a:p>
          <a:p>
            <a:pPr>
              <a:buNone/>
            </a:pPr>
            <a:r>
              <a:rPr lang="ru-RU" sz="2400" b="1" i="1" dirty="0" smtClean="0"/>
              <a:t>Ты можешь здесь купить конверт</a:t>
            </a:r>
          </a:p>
          <a:p>
            <a:pPr>
              <a:buNone/>
            </a:pPr>
            <a:r>
              <a:rPr lang="ru-RU" sz="2400" b="1" i="1" dirty="0" smtClean="0"/>
              <a:t>Послать посылку срочно.</a:t>
            </a:r>
          </a:p>
          <a:p>
            <a:pPr>
              <a:buNone/>
            </a:pPr>
            <a:r>
              <a:rPr lang="ru-RU" sz="2400" b="1" i="1" dirty="0" smtClean="0"/>
              <a:t>Всем передать большой привет</a:t>
            </a:r>
          </a:p>
          <a:p>
            <a:pPr>
              <a:buNone/>
            </a:pPr>
            <a:r>
              <a:rPr lang="ru-RU" sz="2400" b="1" i="1" dirty="0" smtClean="0"/>
              <a:t>Ведь это здание- 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C:\Users\User\Downloads\75459888377007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221088"/>
            <a:ext cx="4250246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ru-RU" i="1" dirty="0" smtClean="0"/>
              <a:t>Загадки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458611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Это что за чудный дом?</a:t>
            </a:r>
          </a:p>
          <a:p>
            <a:pPr>
              <a:buNone/>
            </a:pPr>
            <a:r>
              <a:rPr lang="ru-RU" b="1" i="1" dirty="0" smtClean="0"/>
              <a:t>Сто детишек в доме том,</a:t>
            </a:r>
          </a:p>
          <a:p>
            <a:pPr>
              <a:buNone/>
            </a:pPr>
            <a:r>
              <a:rPr lang="ru-RU" b="1" i="1" dirty="0" smtClean="0"/>
              <a:t>Дом детишкам очень рад.</a:t>
            </a:r>
          </a:p>
          <a:p>
            <a:pPr>
              <a:buNone/>
            </a:pPr>
            <a:r>
              <a:rPr lang="ru-RU" b="1" i="1" dirty="0" smtClean="0"/>
              <a:t>Что же это?…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C:\Users\User\Downloads\d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96952"/>
            <a:ext cx="5112568" cy="3408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ru-RU" i="1" dirty="0" smtClean="0"/>
              <a:t>Загадки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908720"/>
            <a:ext cx="8003232" cy="5098571"/>
          </a:xfrm>
        </p:spPr>
        <p:txBody>
          <a:bodyPr/>
          <a:lstStyle/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r>
              <a:rPr lang="ru-RU" sz="2400" b="1" i="1" dirty="0" smtClean="0"/>
              <a:t>Люди в белом, не скучают,</a:t>
            </a:r>
          </a:p>
          <a:p>
            <a:pPr>
              <a:buNone/>
            </a:pPr>
            <a:r>
              <a:rPr lang="ru-RU" sz="2400" b="1" i="1" dirty="0" smtClean="0"/>
              <a:t>Не сидят без дела,</a:t>
            </a:r>
          </a:p>
          <a:p>
            <a:pPr>
              <a:buNone/>
            </a:pPr>
            <a:r>
              <a:rPr lang="ru-RU" sz="2400" b="1" i="1" dirty="0" smtClean="0"/>
              <a:t>Курс леченья назначают</a:t>
            </a:r>
          </a:p>
          <a:p>
            <a:pPr>
              <a:buNone/>
            </a:pPr>
            <a:r>
              <a:rPr lang="ru-RU" sz="2400" b="1" i="1" dirty="0" smtClean="0"/>
              <a:t>Эти люди в белом.</a:t>
            </a:r>
          </a:p>
          <a:p>
            <a:pPr>
              <a:buNone/>
            </a:pPr>
            <a:r>
              <a:rPr lang="ru-RU" sz="2400" b="1" i="1" dirty="0" smtClean="0"/>
              <a:t>Если кто- то заболел</a:t>
            </a:r>
          </a:p>
          <a:p>
            <a:pPr>
              <a:buNone/>
            </a:pPr>
            <a:r>
              <a:rPr lang="ru-RU" sz="2400" b="1" i="1" dirty="0" smtClean="0"/>
              <a:t>Все идут лечиться</a:t>
            </a:r>
          </a:p>
          <a:p>
            <a:pPr>
              <a:buNone/>
            </a:pPr>
            <a:r>
              <a:rPr lang="ru-RU" sz="2400" b="1" i="1" dirty="0" smtClean="0"/>
              <a:t>В городскую, областную,</a:t>
            </a:r>
          </a:p>
          <a:p>
            <a:pPr>
              <a:buNone/>
            </a:pPr>
            <a:r>
              <a:rPr lang="ru-RU" sz="2400" b="1" i="1" dirty="0" smtClean="0"/>
              <a:t>Детскую…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C:\Users\User\Downloads\ekspertiza-meditsinskaya-vopros-yuris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96952"/>
            <a:ext cx="421095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внимание!!!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pPr algn="ctr"/>
            <a:r>
              <a:rPr lang="ru-RU" i="1" dirty="0" smtClean="0"/>
              <a:t>Игра «Какой, какая, какое?»</a:t>
            </a:r>
            <a:endParaRPr lang="ru-RU" i="1" dirty="0"/>
          </a:p>
        </p:txBody>
      </p:sp>
      <p:pic>
        <p:nvPicPr>
          <p:cNvPr id="2050" name="Picture 2" descr="C:\Users\User\Desktop\5f3efbeb821d72c0e6dc154eeb1fc2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667608" cy="4589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/>
            <a:r>
              <a:rPr lang="ru-RU" i="1" dirty="0" smtClean="0"/>
              <a:t>Памятники Новосибирска</a:t>
            </a:r>
            <a:endParaRPr lang="ru-RU" i="1" dirty="0"/>
          </a:p>
        </p:txBody>
      </p:sp>
      <p:pic>
        <p:nvPicPr>
          <p:cNvPr id="3074" name="Picture 2" descr="C:\Users\User\Desktop\gx4m7Jh9K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393901" cy="2261717"/>
          </a:xfrm>
          <a:prstGeom prst="rect">
            <a:avLst/>
          </a:prstGeom>
          <a:noFill/>
        </p:spPr>
      </p:pic>
      <p:pic>
        <p:nvPicPr>
          <p:cNvPr id="3076" name="Picture 4" descr="C:\Users\User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415308" cy="2276872"/>
          </a:xfrm>
          <a:prstGeom prst="rect">
            <a:avLst/>
          </a:prstGeom>
          <a:noFill/>
        </p:spPr>
      </p:pic>
      <p:pic>
        <p:nvPicPr>
          <p:cNvPr id="3077" name="Picture 5" descr="C:\Users\User\Desktop\pamyatnik-geroyam-mirnogo-vreme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4037151" cy="2692748"/>
          </a:xfrm>
          <a:prstGeom prst="rect">
            <a:avLst/>
          </a:prstGeom>
          <a:noFill/>
        </p:spPr>
      </p:pic>
      <p:pic>
        <p:nvPicPr>
          <p:cNvPr id="3078" name="Picture 6" descr="C:\Users\User\Downloads\1614254560_kirovski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24744"/>
            <a:ext cx="3816424" cy="257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40737535920708_6d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4017779" cy="2656285"/>
          </a:xfrm>
          <a:prstGeom prst="rect">
            <a:avLst/>
          </a:prstGeom>
          <a:noFill/>
        </p:spPr>
      </p:pic>
      <p:pic>
        <p:nvPicPr>
          <p:cNvPr id="4099" name="Picture 3" descr="C:\Users\User\Desktop\nsk_301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4465464" cy="2520280"/>
          </a:xfrm>
          <a:prstGeom prst="rect">
            <a:avLst/>
          </a:prstGeom>
          <a:noFill/>
        </p:spPr>
      </p:pic>
      <p:pic>
        <p:nvPicPr>
          <p:cNvPr id="4100" name="Picture 4" descr="C:\Users\User\Desktop\X5L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0"/>
            <a:ext cx="4070369" cy="2664296"/>
          </a:xfrm>
          <a:prstGeom prst="rect">
            <a:avLst/>
          </a:prstGeom>
          <a:noFill/>
        </p:spPr>
      </p:pic>
      <p:pic>
        <p:nvPicPr>
          <p:cNvPr id="4103" name="Picture 7" descr="C:\Users\User\Desktop\5f3efbeb821d72c0e6dc154eeb1fc21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3888432" cy="25485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59632" y="18864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Игра «Какой, какая, какое?»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r>
              <a:rPr lang="ru-RU" b="0" i="1" dirty="0" smtClean="0"/>
              <a:t>Игра «Какой дом?»</a:t>
            </a:r>
            <a:br>
              <a:rPr lang="ru-RU" b="0" i="1" dirty="0" smtClean="0"/>
            </a:br>
            <a:r>
              <a:rPr lang="ru-RU" sz="2800" b="0" i="1" dirty="0" smtClean="0"/>
              <a:t>В этом доме много этажей – он…</a:t>
            </a:r>
            <a:endParaRPr lang="ru-RU" sz="2800" b="0" i="1" dirty="0"/>
          </a:p>
        </p:txBody>
      </p:sp>
      <p:pic>
        <p:nvPicPr>
          <p:cNvPr id="5122" name="Picture 2" descr="C:\Users\User\Downloads\1633738176_31-p-mnogoetazhnii-dom-foto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6227068" cy="4671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r>
              <a:rPr lang="ru-RU" b="0" i="1" dirty="0" smtClean="0"/>
              <a:t>Игра «Какой дом?»</a:t>
            </a:r>
            <a:br>
              <a:rPr lang="ru-RU" b="0" i="1" dirty="0" smtClean="0"/>
            </a:br>
            <a:r>
              <a:rPr lang="ru-RU" sz="3100" b="0" i="1" dirty="0" smtClean="0"/>
              <a:t>В этом доме один этаж – он…</a:t>
            </a:r>
            <a:endParaRPr lang="ru-RU" sz="3100" b="0" i="1" dirty="0"/>
          </a:p>
        </p:txBody>
      </p:sp>
      <p:pic>
        <p:nvPicPr>
          <p:cNvPr id="6146" name="Picture 2" descr="C:\Users\User\Downloads\1622187157_5-p-odnoetazhnie-dom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6396203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b="0" i="1" dirty="0" smtClean="0"/>
              <a:t>Игра «Какой дом?»</a:t>
            </a:r>
            <a:br>
              <a:rPr lang="ru-RU" b="0" i="1" dirty="0" smtClean="0"/>
            </a:br>
            <a:r>
              <a:rPr lang="ru-RU" sz="3100" b="0" i="1" dirty="0" smtClean="0"/>
              <a:t>Дом построен из кирпича – он…</a:t>
            </a:r>
            <a:endParaRPr lang="ru-RU" sz="3100" b="0" i="1" dirty="0"/>
          </a:p>
        </p:txBody>
      </p:sp>
      <p:pic>
        <p:nvPicPr>
          <p:cNvPr id="7170" name="Picture 2" descr="C:\Users\User\Downloads\1490224278584TRIBE_AuYeung_KatLu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630927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/>
          </a:bodyPr>
          <a:lstStyle/>
          <a:p>
            <a:r>
              <a:rPr lang="ru-RU" b="0" i="1" dirty="0" smtClean="0"/>
              <a:t>Игра «Какой дом?»</a:t>
            </a:r>
            <a:br>
              <a:rPr lang="ru-RU" b="0" i="1" dirty="0" smtClean="0"/>
            </a:br>
            <a:r>
              <a:rPr lang="ru-RU" sz="3100" b="0" i="1" dirty="0" smtClean="0"/>
              <a:t>Дом построен из дерева – он…</a:t>
            </a:r>
            <a:endParaRPr lang="ru-RU" sz="3100" b="0" i="1" dirty="0"/>
          </a:p>
        </p:txBody>
      </p:sp>
      <p:pic>
        <p:nvPicPr>
          <p:cNvPr id="8194" name="Picture 2" descr="C:\Users\User\Downloads\fmg5d21eec80c4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7020272" cy="4387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ru-RU" b="0" i="1" dirty="0" smtClean="0"/>
              <a:t>Игра «Какой дом?»</a:t>
            </a:r>
            <a:br>
              <a:rPr lang="ru-RU" b="0" i="1" dirty="0" smtClean="0"/>
            </a:b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sz="3100" b="0" i="1" dirty="0" smtClean="0"/>
              <a:t>Дом построен из камня – он…</a:t>
            </a:r>
            <a:endParaRPr lang="ru-RU" sz="3100" b="0" i="1" dirty="0"/>
          </a:p>
        </p:txBody>
      </p:sp>
      <p:pic>
        <p:nvPicPr>
          <p:cNvPr id="9218" name="Picture 2" descr="C:\Users\User\Downloads\1636598503_54-na-dache-pro-p-doma-iz-naturalnogo-kamnya-foto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7001689" cy="4429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195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Мой город</vt:lpstr>
      <vt:lpstr>Игра «Какой, какая, какое?»</vt:lpstr>
      <vt:lpstr>Памятники Новосибирска</vt:lpstr>
      <vt:lpstr>Слайд 4</vt:lpstr>
      <vt:lpstr>Игра «Какой дом?» В этом доме много этажей – он…</vt:lpstr>
      <vt:lpstr>Игра «Какой дом?» В этом доме один этаж – он…</vt:lpstr>
      <vt:lpstr>Игра «Какой дом?» Дом построен из кирпича – он…</vt:lpstr>
      <vt:lpstr>Игра «Какой дом?» Дом построен из дерева – он…</vt:lpstr>
      <vt:lpstr>Игра «Какой дом?»  Дом построен из камня – он…</vt:lpstr>
      <vt:lpstr>Загадки</vt:lpstr>
      <vt:lpstr>Загадки</vt:lpstr>
      <vt:lpstr>Загадки</vt:lpstr>
      <vt:lpstr>Загадки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</dc:title>
  <dc:creator>User</dc:creator>
  <cp:lastModifiedBy>User</cp:lastModifiedBy>
  <cp:revision>8</cp:revision>
  <dcterms:created xsi:type="dcterms:W3CDTF">2022-11-04T05:05:09Z</dcterms:created>
  <dcterms:modified xsi:type="dcterms:W3CDTF">2022-11-04T06:35:36Z</dcterms:modified>
</cp:coreProperties>
</file>