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3" r:id="rId3"/>
    <p:sldId id="294" r:id="rId4"/>
    <p:sldId id="293" r:id="rId5"/>
    <p:sldId id="284" r:id="rId6"/>
    <p:sldId id="285" r:id="rId7"/>
    <p:sldId id="289" r:id="rId8"/>
    <p:sldId id="257" r:id="rId9"/>
    <p:sldId id="288" r:id="rId10"/>
    <p:sldId id="292" r:id="rId11"/>
    <p:sldId id="287" r:id="rId12"/>
    <p:sldId id="282" r:id="rId13"/>
    <p:sldId id="286" r:id="rId14"/>
    <p:sldId id="290" r:id="rId15"/>
    <p:sldId id="291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8" autoAdjust="0"/>
  </p:normalViewPr>
  <p:slideViewPr>
    <p:cSldViewPr>
      <p:cViewPr varScale="1">
        <p:scale>
          <a:sx n="65" d="100"/>
          <a:sy n="65" d="100"/>
        </p:scale>
        <p:origin x="13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7E928-C143-4E75-83E9-A5B8C42EF157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89610-970C-440C-A28B-AB807DC63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965C-8FB9-42DF-8432-947B5481E73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C8CD-C418-4D9E-906E-5DEE9F716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965C-8FB9-42DF-8432-947B5481E73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C8CD-C418-4D9E-906E-5DEE9F71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965C-8FB9-42DF-8432-947B5481E73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C8CD-C418-4D9E-906E-5DEE9F71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965C-8FB9-42DF-8432-947B5481E73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C8CD-C418-4D9E-906E-5DEE9F716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965C-8FB9-42DF-8432-947B5481E73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C8CD-C418-4D9E-906E-5DEE9F71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965C-8FB9-42DF-8432-947B5481E73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C8CD-C418-4D9E-906E-5DEE9F716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965C-8FB9-42DF-8432-947B5481E73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C8CD-C418-4D9E-906E-5DEE9F716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965C-8FB9-42DF-8432-947B5481E73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C8CD-C418-4D9E-906E-5DEE9F71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965C-8FB9-42DF-8432-947B5481E73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C8CD-C418-4D9E-906E-5DEE9F71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965C-8FB9-42DF-8432-947B5481E73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C8CD-C418-4D9E-906E-5DEE9F71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965C-8FB9-42DF-8432-947B5481E73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C8CD-C418-4D9E-906E-5DEE9F716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2A965C-8FB9-42DF-8432-947B5481E73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09C8CD-C418-4D9E-906E-5DEE9F71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2628" y="0"/>
            <a:ext cx="9400201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Воронежской области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БПОУ  ВО «БМТ»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нарушений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здоровья:болезней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дыхания»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34.02.0101 «Сестринское дело»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Сушкова Светлана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Аликовна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Бутурлиновка, 2022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5.infourok.ru/uploads/ex/0f89/00103c28-23556b9d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Вторичная профилактика заболеваний органов дыхания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1.Направлена на излечение больных и уменьшения тяжелых последствий болезни путем своевременной диагностики и лечения.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2. Проведение организационных мероприятий в поликлиниках и повышение уровня профессиональной подготовки участковых, семейных врачей, врачей пульмонологов, эпидемиологов, фтизиатров и др. по вопросам максимального сокращения сроков установления диагноза.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00042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Третичная  профилактика заболеваний органов дыхания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Предотвращение ухудшения состояния здоровья, стабилизация процесса, улучшение показателей реабилитации после перенесенного заболевания, а также предупреждение или сокращение состояния нетрудоспособности.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elesto.ru/wp-content/uploads/2019/07/lb1g4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6444000" cy="3209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 питания при заболеваниях органов дыхания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1.Физиологически полноценный рацион с достаточным содержанием белка,  повышенным содержанием витаминов А,С (повышение иммунитета). 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2.Уменьшение углеводов и поваренной соли.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3.Продукты, богатые солями кальция (усиливается противовоспалительный эффект): молочные продукты и исключаются щавель, шпинат, способствующие выведению кальция из организма.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4.Продукты, содержащие соли фосфора (нормализуют окислительные процессы): сыр, творог, крупы овсяная, пшенная, гречневая, фасоль, соя, отруби пшеничные, грибы сушеные, мука соевая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необезжиренная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5.Продукты, содержащие соли магния (нормализуют окислительные процессы): морская капуста,   минтай, навага, щука, крупы овсяная.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rovospalenie.ru/wp-content/uploads/2016/09/%D0%91%D0%B5%D0%B7%D1%8B%D0%BC%D1%8F%D0%BD%D0%BD%D1%8B%D0%B9-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856000" cy="59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442fz.volganet.ru/upload/iblock/f5a/20191222_01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5060"/>
            <a:ext cx="9144000" cy="6451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47" y="2276872"/>
            <a:ext cx="8895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5.infourok.ru/uploads/ex/08ad/0012f46c-0391301b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ds-skazkabaimak.ucoz.ru/fotogulgena/profilaktika_5e9597c1d4f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58400" cy="57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442fz.volganet.ru/upload/iblock/659/osteregaemsya-koronavirusnoy-infektsi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214470"/>
            <a:ext cx="9358346" cy="8523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1439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ФАКТОРЫ РИСКА ЗАБОЛЕВАНИЙ ДЫХАТЕЛЬНОЙ СИСТЕМЫ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факторы внешней среды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загрязнение окружающей среды (воздуха, воды, почвы) промышленными отходами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бензапирен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диоксид азота , сероуглерод, формальдегид),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неблагоприятная радиационная обстановка;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воздействие профессиональных вредностей-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(пыль, пары кислот, щелочей и др.) на предприятиях угольной, асбестовой, горнорудной,  деревообрабатывающем и текстильном производстве</a:t>
            </a:r>
            <a:r>
              <a:rPr lang="ru-RU" sz="2400" dirty="0" smtClean="0"/>
              <a:t>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бытовое загрязнение воздуха-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(домашняя пыль,  дым, чистящие средства);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pclinica.gp62dzm.ru/wp-content/uploads/2020/07/shutterstock_203186941-sca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96" y="-7612061"/>
            <a:ext cx="3996000" cy="2598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21537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курение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(за год в легкие курильщика попадает около килограмма табачных смол, раздражающих слизистую бронхов, приводящих к их спазму и нарушению процесса дыхания; курящие заболевают раком легкого в 15 - 30 раз чаще, чем некурящие; риск заболеть раком легких резко возрастает ); 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пассивное курение;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гиподинамия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(приводит к уменьшению объема воздуха, проходящего через легкие в единицу времени, уменьшению жизненной емкости легких, нарушению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оксигенации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органов и тканей; 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нерациональное питание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избыточный вес,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приводящий к смещению диафрагмы вверх, уменьшению экскурсий легких, уменьшению объема воздуха и нарушению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оксигенации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органов и тканей.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невнимание к своему здоровью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перенесенные «на ногах» острые респираторно-вирусные заболевания.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0724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Профилактика заболеваний органов дыхания - это комплекс мероприятий, направленных на предупреждение, сдерживание развития и уменьшение последствий после установления факта заболевания.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Мероприятия направлены 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на охрану и оздоровление окружающей среды,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образовательного уровня населения,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формирование у людей установки на здоровый уровень жизни и создание условий для его реализации.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0042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Первичная профилактика заболеваний органов дыхания (ЗОД)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ограничить частоту ЗОД путем контроля за ее причинами и факторами риска: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(бороться с загрязнением атмосферного воздуха в городах посредством ограничения транспортных, промышленных и бытовых выбросов вредных веществ.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необходимо углубленное обследование лиц из групп повышенного риска, подвергшихся воздействию вредных факторов среды.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0724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закаливание;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4) отказ от курения;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5) регулярная физическая активность;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6) нормализация питания,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7) снижение веса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8) адекватное отношение к своему здоровью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9) наличие комнатных горшечных цветов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10) регулярные прогулки на свежем воздухе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11) избегание стрессов; профессиональных вредностей, связанных с вдыханием различных вредных веществ;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12) проживание в экологически чистых районах;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13) создание оптимальной влажности в квартире 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2494</TotalTime>
  <Words>617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</cp:lastModifiedBy>
  <cp:revision>155</cp:revision>
  <dcterms:created xsi:type="dcterms:W3CDTF">2015-04-07T17:57:57Z</dcterms:created>
  <dcterms:modified xsi:type="dcterms:W3CDTF">2022-11-07T10:07:57Z</dcterms:modified>
</cp:coreProperties>
</file>