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770335D-422E-45CF-84FD-1C4D6619FF9B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7EF554-911E-4E70-8AEB-F38B8B79E42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403244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64896" cy="12241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Вредные привычки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229200"/>
            <a:ext cx="2592288" cy="1296144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Кравченко Ж.А.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вожатая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39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Брянска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2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Наркотики – не модно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14800" cy="381642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248472" cy="4392488"/>
          </a:xfrm>
        </p:spPr>
      </p:pic>
    </p:spTree>
    <p:extLst>
      <p:ext uri="{BB962C8B-B14F-4D97-AF65-F5344CB8AC3E}">
        <p14:creationId xmlns:p14="http://schemas.microsoft.com/office/powerpoint/2010/main" val="328728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Последствия вредных привычек: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01419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Болезни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Быстрое старение организма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Раздражительность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Усталость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Труд воспринимается как вынужденное занятие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Кажущееся отсутствие свободного времени        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(пребывание в различных компаниях)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Деградация личности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Ранняя смерть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29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Учитывая все те последствия, которые появляются от вредных привычек, можно и даже нужно сделать вывод о том, что необходимо вести здоровый образ жизни!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172272" cy="439248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320480" cy="4392488"/>
          </a:xfrm>
        </p:spPr>
      </p:pic>
    </p:spTree>
    <p:extLst>
      <p:ext uri="{BB962C8B-B14F-4D97-AF65-F5344CB8AC3E}">
        <p14:creationId xmlns:p14="http://schemas.microsoft.com/office/powerpoint/2010/main" val="115490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744416"/>
          </a:xfrm>
        </p:spPr>
        <p:txBody>
          <a:bodyPr/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7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376264"/>
          </a:xfrm>
        </p:spPr>
        <p:txBody>
          <a:bodyPr>
            <a:noAutofit/>
          </a:bodyPr>
          <a:lstStyle/>
          <a:p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Вредные привычки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это привычки которые вредят здоровью человека и мешают ему вести здоровый образ жизни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602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 Курение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 Алкоголь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● Наркотики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73216"/>
            <a:ext cx="3564396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6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Курение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сильный яд, действующий на нервную систему, пищеварение, а также на дыхательную и кровеносную систему 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36912"/>
            <a:ext cx="6984776" cy="331236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 курения в том, что оно вызывает три основных заболевания : рак легких, хронический бронхит, коронарная болезнь. Уже давно доказано, что табак является причиной смертности от рака легкого в 90% всех случаев, от бронхита и эмфиземы в 75% и от болезни сердца в примерно 25% всех случаев. Примерно 25% регулярных курильщиков сигарет умрет преждевременно по причине курения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6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урение – не модно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88843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849183"/>
            <a:ext cx="4041775" cy="4027996"/>
          </a:xfrm>
        </p:spPr>
      </p:pic>
    </p:spTree>
    <p:extLst>
      <p:ext uri="{BB962C8B-B14F-4D97-AF65-F5344CB8AC3E}">
        <p14:creationId xmlns:p14="http://schemas.microsoft.com/office/powerpoint/2010/main" val="284675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400" dirty="0" err="1" smtClean="0">
                <a:effectLst/>
              </a:rPr>
              <a:t>Вейперы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- новый вид курильщиков, которые курят не обычные сигареты, а сигареты с электронной начинкой, пропагандируя курение электронных устройств как безопасную альтернативу обычным сигаретам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19256" cy="42093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Курильщики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считают курение электронных устройств абсолютно безопасной имитацией курения, но все чаще в различных источниках публикуются материалы, в которых говорится о том, что вред от курения электронных сигарет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вредом от курения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обычных.                                                                                   Курение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парящих устройств не является альтернативой курению обычных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сигарет.                                                                                        Курение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электронных устройств может вызвать рак, заболевания легких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сердца. 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Курение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электронных устройств не исключает никотиновую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зависимость.                                                                                              Общее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одним устройством может привести к заражению гепатитом и туберкулезом.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8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Вейпинг</a:t>
            </a:r>
            <a:r>
              <a:rPr lang="ru-RU" dirty="0" smtClean="0"/>
              <a:t> – не модно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60848"/>
            <a:ext cx="4038600" cy="388843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842294"/>
            <a:ext cx="4134867" cy="4467026"/>
          </a:xfrm>
        </p:spPr>
      </p:pic>
    </p:spTree>
    <p:extLst>
      <p:ext uri="{BB962C8B-B14F-4D97-AF65-F5344CB8AC3E}">
        <p14:creationId xmlns:p14="http://schemas.microsoft.com/office/powerpoint/2010/main" val="102608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Алкоголь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 регулярное или периодическое употребление спиртного. Человек пьет, чтобы получить удовольствие от спиртного, может контролировать ситуацию и дозу потребления, может отказаться от алкоголя силой воли.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8075240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Хроническая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алкогольная интоксикация приводит к развитию следующих заболеваний: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цирроз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печени, панкреатиты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(хроническое воспаление поджелудочной железы, ведущее к некрозу, омертвению, ее тканей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алкогольные отравления, сердечно-сосудистые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заболевания (алкогольная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кардиомиопатия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некоторые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рака.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эти болезни и сокращают жизнь алкоголика кого-то больше, кого-то меньше, а в среднем на 17 лет.</a:t>
            </a:r>
          </a:p>
        </p:txBody>
      </p:sp>
    </p:spTree>
    <p:extLst>
      <p:ext uri="{BB962C8B-B14F-4D97-AF65-F5344CB8AC3E}">
        <p14:creationId xmlns:p14="http://schemas.microsoft.com/office/powerpoint/2010/main" val="214754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Алкоголь – не модно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842294"/>
            <a:ext cx="4041775" cy="4041775"/>
          </a:xfrm>
        </p:spPr>
      </p:pic>
    </p:spTree>
    <p:extLst>
      <p:ext uri="{BB962C8B-B14F-4D97-AF65-F5344CB8AC3E}">
        <p14:creationId xmlns:p14="http://schemas.microsoft.com/office/powerpoint/2010/main" val="37536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Наркотики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вызывает психические и физические расстройства – искажение мировоззрения, изменение личности, тяжелые заболевания органов и систем организма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наркотических веществ в первую очередь влияет на состояние головного мозга, наркомания приводит к снижению интеллекта, слабоумию, тяжелым психозам, депрессиям. Страдает иммунная система – организм не может противостоять элементарным заболеваниям и инфекциям, даже обыкновенная простуда может вызвать осложнения, несовместимые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жизнью. Поражение иммунной системы – высокая вероятность заражения СПИДом.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12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</TotalTime>
  <Words>301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Вредные привычки</vt:lpstr>
      <vt:lpstr>Вредные привычки - это привычки которые вредят здоровью человека и мешают ему вести здоровый образ жизни</vt:lpstr>
      <vt:lpstr>Курение – сильный яд, действующий на нервную систему, пищеварение, а также на дыхательную и кровеносную систему </vt:lpstr>
      <vt:lpstr>Курение – не модно</vt:lpstr>
      <vt:lpstr>        Вейперы - новый вид курильщиков, которые курят не обычные сигареты, а сигареты с электронной начинкой, пропагандируя курение электронных устройств как безопасную альтернативу обычным сигаретам</vt:lpstr>
      <vt:lpstr>Вейпинг – не модно</vt:lpstr>
      <vt:lpstr>Алкоголь -  регулярное или периодическое употребление спиртного. Человек пьет, чтобы получить удовольствие от спиртного, может контролировать ситуацию и дозу потребления, может отказаться от алкоголя силой воли. </vt:lpstr>
      <vt:lpstr>Алкоголь – не модно</vt:lpstr>
      <vt:lpstr>  Наркотики - употребление вызывает психические и физические расстройства – искажение мировоззрения, изменение личности, тяжелые заболевания органов и систем организма</vt:lpstr>
      <vt:lpstr>Наркотики – не модно</vt:lpstr>
      <vt:lpstr>Последствия вредных привычек:</vt:lpstr>
      <vt:lpstr>Учитывая все те последствия, которые появляются от вредных привычек, можно и даже нужно сделать вывод о том, что необходимо вести здоровый образ жизни!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2022-11-08T04:56:51Z</dcterms:created>
  <dcterms:modified xsi:type="dcterms:W3CDTF">2022-11-08T07:12:48Z</dcterms:modified>
</cp:coreProperties>
</file>