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65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2FB8F"/>
    <a:srgbClr val="FF00FF"/>
    <a:srgbClr val="1DEFEF"/>
    <a:srgbClr val="EBED87"/>
    <a:srgbClr val="FFD7B3"/>
    <a:srgbClr val="FFE8DD"/>
    <a:srgbClr val="E0F161"/>
    <a:srgbClr val="FBD1AF"/>
    <a:srgbClr val="FFF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4" descr="http://www.playcast.ru/uploads/2015/08/08/1461438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8"/>
          <a:stretch/>
        </p:blipFill>
        <p:spPr bwMode="auto">
          <a:xfrm>
            <a:off x="9278" y="2787774"/>
            <a:ext cx="2474490" cy="23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5979"/>
            <a:ext cx="6048672" cy="857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1" y="1184812"/>
            <a:ext cx="6552726" cy="361918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Picture 2" descr="https://ds04.infourok.ru/uploads/ex/0917/00112016-ba73b090/hello_html_78c6f7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338351" y="1301343"/>
            <a:ext cx="5092033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laycast.ru/uploads/2015/08/08/1461438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" y="4017361"/>
            <a:ext cx="2363555" cy="10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1200150"/>
            <a:ext cx="3456384" cy="36758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203598"/>
            <a:ext cx="3528392" cy="3682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s://ds04.infourok.ru/uploads/ex/0917/00112016-ba73b090/hello_html_78c6f7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02408" y="1501002"/>
            <a:ext cx="509203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https://ds04.infourok.ru/uploads/ex/0917/00112016-ba73b090/hello_html_78c6f7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02408" y="1501002"/>
            <a:ext cx="509203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4.infourok.ru/uploads/ex/0917/00112016-ba73b090/hello_html_78c6f7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338351" y="1301343"/>
            <a:ext cx="5092033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8DD"/>
            </a:gs>
            <a:gs pos="99000">
              <a:srgbClr val="D2FB8F"/>
            </a:gs>
            <a:gs pos="37346">
              <a:srgbClr val="E0F161"/>
            </a:gs>
            <a:gs pos="57000">
              <a:srgbClr val="FFFF66"/>
            </a:gs>
            <a:gs pos="0">
              <a:srgbClr val="FFF75B"/>
            </a:gs>
            <a:gs pos="100000">
              <a:srgbClr val="FFD7B3"/>
            </a:gs>
            <a:gs pos="70000">
              <a:srgbClr val="FFFF66"/>
            </a:gs>
            <a:gs pos="100000">
              <a:srgbClr val="EBED8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https://ds04.infourok.ru/uploads/ex/0917/00112016-ba73b090/hello_html_78c6f79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29" y="-74544"/>
            <a:ext cx="5047761" cy="15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s04.infourok.ru/uploads/ex/0917/00112016-ba73b090/hello_html_78c6f79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3" y="-52152"/>
            <a:ext cx="4888158" cy="15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3159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Викторина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Сказочная осень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571750"/>
            <a:ext cx="6264696" cy="1314450"/>
          </a:xfrm>
        </p:spPr>
        <p:txBody>
          <a:bodyPr>
            <a:normAutofit/>
          </a:bodyPr>
          <a:lstStyle/>
          <a:p>
            <a:pPr algn="l"/>
            <a:endParaRPr lang="ru-RU" sz="2000" b="1" dirty="0" smtClean="0"/>
          </a:p>
          <a:p>
            <a:pPr algn="l"/>
            <a:endParaRPr lang="ru-RU" sz="2000" b="1" dirty="0"/>
          </a:p>
          <a:p>
            <a:pPr algn="l"/>
            <a:r>
              <a:rPr lang="ru-RU" sz="2000" b="1" dirty="0" smtClean="0"/>
              <a:t>    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083918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Разработано учителем 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начальных классов ГБОУ РЦДО детей инвалидов </a:t>
            </a:r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г.Белорецк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Республика Башкортостан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Калашниковой Юлией Николаевной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7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630" y="1184275"/>
            <a:ext cx="5645766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</a:t>
            </a:r>
            <a:r>
              <a:rPr lang="ru-RU" b="1" dirty="0"/>
              <a:t>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553" y="1184275"/>
            <a:ext cx="5205919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896" y="1184275"/>
            <a:ext cx="4763234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</a:t>
            </a:r>
            <a:r>
              <a:rPr lang="ru-RU" b="1" dirty="0"/>
              <a:t>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132" y="1184275"/>
            <a:ext cx="4892762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922" y="1184275"/>
            <a:ext cx="4833181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2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63638"/>
            <a:ext cx="6840760" cy="1656184"/>
          </a:xfrm>
        </p:spPr>
        <p:txBody>
          <a:bodyPr>
            <a:noAutofit/>
          </a:bodyPr>
          <a:lstStyle/>
          <a:p>
            <a:r>
              <a:rPr lang="ru-RU" sz="6000" b="1" smtClean="0">
                <a:solidFill>
                  <a:srgbClr val="00B0F0"/>
                </a:solidFill>
              </a:rPr>
              <a:t>Поздравляем ПОБЕДИТЕЛЯ !</a:t>
            </a:r>
            <a:endParaRPr lang="ru-RU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684" y="843558"/>
            <a:ext cx="5904656" cy="85725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Текст 4">
            <a:extLst>
              <a:ext uri="{FF2B5EF4-FFF2-40B4-BE49-F238E27FC236}">
                <a16:creationId xmlns="" xmlns:a16="http://schemas.microsoft.com/office/drawing/2014/main" id="{BCA1D7DF-641C-44F0-A062-3F6424B93DEF}"/>
              </a:ext>
            </a:extLst>
          </p:cNvPr>
          <p:cNvSpPr txBox="1">
            <a:spLocks/>
          </p:cNvSpPr>
          <p:nvPr/>
        </p:nvSpPr>
        <p:spPr>
          <a:xfrm>
            <a:off x="1475656" y="1869110"/>
            <a:ext cx="6408712" cy="211015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b="1" dirty="0" smtClean="0">
                <a:latin typeface="Arial" charset="0"/>
              </a:rPr>
              <a:t/>
            </a:r>
            <a:br>
              <a:rPr lang="ru-RU" altLang="ru-RU" b="1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09537"/>
            <a:ext cx="65436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05979"/>
            <a:ext cx="6192688" cy="857250"/>
          </a:xfrm>
        </p:spPr>
        <p:txBody>
          <a:bodyPr/>
          <a:lstStyle/>
          <a:p>
            <a:r>
              <a:rPr lang="ru-RU" b="1" dirty="0" smtClean="0"/>
              <a:t>Задание 1</a:t>
            </a:r>
            <a:endParaRPr lang="ru-RU" b="1" dirty="0"/>
          </a:p>
        </p:txBody>
      </p:sp>
      <p:pic>
        <p:nvPicPr>
          <p:cNvPr id="4" name="Picture 2" descr="favicon-600x47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62799" y="1184275"/>
            <a:ext cx="4691428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Ответ:</a:t>
            </a:r>
            <a:endParaRPr lang="ru-RU" dirty="0"/>
          </a:p>
        </p:txBody>
      </p:sp>
      <p:pic>
        <p:nvPicPr>
          <p:cNvPr id="4" name="Picture 2" descr="favicon-600x47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2819" y="1184275"/>
            <a:ext cx="479138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097" y="1184275"/>
            <a:ext cx="4475807" cy="3395663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7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972" y="1184275"/>
            <a:ext cx="4445594" cy="3395663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</a:t>
            </a:r>
            <a:r>
              <a:rPr lang="ru-RU" b="1" dirty="0"/>
              <a:t>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619" y="1184275"/>
            <a:ext cx="4553787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830" y="1184275"/>
            <a:ext cx="4807366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</a:t>
            </a:r>
            <a:r>
              <a:rPr lang="ru-RU" b="1" dirty="0"/>
              <a:t>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882" y="1184275"/>
            <a:ext cx="5093262" cy="3619500"/>
          </a:xfrm>
          <a:prstGeom prst="rect">
            <a:avLst/>
          </a:prstGeom>
        </p:spPr>
      </p:pic>
      <p:pic>
        <p:nvPicPr>
          <p:cNvPr id="4" name="Picture 2" descr="favicon-600x47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16132"/>
          <a:stretch>
            <a:fillRect/>
          </a:stretch>
        </p:blipFill>
        <p:spPr bwMode="auto">
          <a:xfrm>
            <a:off x="8430227" y="4458495"/>
            <a:ext cx="684584" cy="69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</Words>
  <Application>Microsoft Office PowerPoint</Application>
  <PresentationFormat>Экран (16:9)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Century Gothic</vt:lpstr>
      <vt:lpstr>Тема Office</vt:lpstr>
      <vt:lpstr>    Викторина «Сказочная осень»</vt:lpstr>
      <vt:lpstr>Презентация PowerPoint</vt:lpstr>
      <vt:lpstr>Задание 1</vt:lpstr>
      <vt:lpstr>Ответ:</vt:lpstr>
      <vt:lpstr>Задание 2</vt:lpstr>
      <vt:lpstr>Ответ:</vt:lpstr>
      <vt:lpstr>Задание 3</vt:lpstr>
      <vt:lpstr>Ответ:</vt:lpstr>
      <vt:lpstr>Задание 4</vt:lpstr>
      <vt:lpstr>Ответ:</vt:lpstr>
      <vt:lpstr>Задание 5</vt:lpstr>
      <vt:lpstr>Ответ:</vt:lpstr>
      <vt:lpstr>Задание 6</vt:lpstr>
      <vt:lpstr>Ответ:</vt:lpstr>
      <vt:lpstr>Поздравляем ПОБЕДИТЕЛЯ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101</cp:revision>
  <dcterms:created xsi:type="dcterms:W3CDTF">2018-08-23T16:35:46Z</dcterms:created>
  <dcterms:modified xsi:type="dcterms:W3CDTF">2022-10-30T18:51:09Z</dcterms:modified>
</cp:coreProperties>
</file>