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5" autoAdjust="0"/>
  </p:normalViewPr>
  <p:slideViewPr>
    <p:cSldViewPr>
      <p:cViewPr>
        <p:scale>
          <a:sx n="64" d="100"/>
          <a:sy n="64" d="100"/>
        </p:scale>
        <p:origin x="-144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5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2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E201-7321-402A-A7A3-0944896373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2AFE-6360-4358-AA14-80373F5F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400" dirty="0" smtClean="0">
                <a:latin typeface="+mj-lt"/>
              </a:rPr>
              <a:t>                                                      Воспитатель: Гиря И.П.</a:t>
            </a:r>
            <a:endParaRPr lang="ru-RU" sz="2400" dirty="0">
              <a:latin typeface="+mj-lt"/>
            </a:endParaRPr>
          </a:p>
        </p:txBody>
      </p:sp>
      <p:pic>
        <p:nvPicPr>
          <p:cNvPr id="1026" name="Picture 2" descr="C:\Users\Ирина\Desktop\20-noyabry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9552"/>
            <a:ext cx="9144000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Право на всестороннее развитие и уважение человеческого достоинства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4" name="Picture 6" descr="https://sun9-13.userapi.com/c846320/v846320696/1d8211/0MPbwQbwj5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849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2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https://aeroservise.ru/img/2c5ef345582eea3dceb89abf2b5e0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3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rintonic.ru/uploads/images/2016/02/22/img_56cad78803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7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becompact.ru/upload/iblock/357/3579d909bbf95f60a1f0cc3addb1e1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9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kazkibasni.ru/wp-content/uploads/2017/09/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9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5b/ea/b5/5beab5ab34856c84b8304cb7d25e3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7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.pinimg.com/originals/fa/bd/46/fabd468abe3c9fd4f7647a05ca83b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8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g.labirint.ru/rcimg/c7be3a8ec9e04b88f3e654ad57f78574/1920x1080/comments_pic/0905/04lab1vkh1233441186.jpg?1233441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6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FF0000"/>
                </a:solidFill>
              </a:rPr>
              <a:t>Нокевниця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9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Конвенция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5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Эмблема ООН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cdn.pixabay.com/photo/2020/03/30/16/40/un-49847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1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00B050"/>
                </a:solidFill>
              </a:rPr>
              <a:t>Гоусардтсов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9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ГОСУДАРСТВО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0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0070C0"/>
                </a:solidFill>
              </a:rPr>
              <a:t>Ижзнь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1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Жизнь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FFFF00"/>
                </a:solidFill>
              </a:rPr>
              <a:t>Рбоазоавине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5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2"/>
                </a:solidFill>
              </a:rPr>
              <a:t>Образование</a:t>
            </a:r>
            <a:endParaRPr lang="ru-RU" sz="9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9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5922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«Права одного человека заканчиваются там, где начинаются права другого»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6809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0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www.gov.spb.ru/static/writable/mediact/photo/2018/08/02/1280x1024_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828583" cy="70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9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tatic.tildacdn.com/tild6161-6334-4133-b366-63353039613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252520" cy="6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0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avatars.mds.yandex.net/get-zen_doc/3342202/pub_5ecc286af4a1862d8f90f3c8_5ecc2ae65ba0aa528c7f0a5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1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F0"/>
                </a:solidFill>
              </a:rPr>
              <a:t>Право на жизнь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club4woman.ru/wp-content/uploads/2018/11/u-novorozhdennogo-ochen-bol-shoy-rodnicho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3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gtn-pravda.ru/static/2019/05/l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44001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8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Право на имя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e-corp.ru/userfiles/editor/large/313_kd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7936"/>
            <a:ext cx="9108504" cy="49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7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Право на медицинскую помощь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child-blog.ru/wp-content/uploads/2019/10/vrach-i-patsient-rebenok-1024x74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1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Право на образование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autogear.ru/media/i/1/0/2/9/9/0/0/i/1029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9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Право на отдых и досуг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https://st4.depositphotos.com/16122460/20124/i/950/depositphotos_201243788-stock-photo-little-children-map-tent-out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8856983" cy="54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5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Право иметь имущество. Право на жилье и его неприкосновенность.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https://cdn.pixabay.com/photo/2015/07/11/23/29/image-841492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8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Право на свободу и воспитание родителями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landberry.ru/upload/iblock/a8b/taunkhausy_v_novoy_moskve_ekon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5" y="1556792"/>
            <a:ext cx="89129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67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72</Words>
  <Application>Microsoft Office PowerPoint</Application>
  <PresentationFormat>Экран (4:3)</PresentationFormat>
  <Paragraphs>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Эмблема ООН</vt:lpstr>
      <vt:lpstr>Право на жизнь</vt:lpstr>
      <vt:lpstr>Право на имя</vt:lpstr>
      <vt:lpstr>Право на медицинскую помощь</vt:lpstr>
      <vt:lpstr>Право на образование</vt:lpstr>
      <vt:lpstr>Право на отдых и досуг</vt:lpstr>
      <vt:lpstr>Право иметь имущество. Право на жилье и его неприкосновенность.</vt:lpstr>
      <vt:lpstr>Право на свободу и воспитание родителями</vt:lpstr>
      <vt:lpstr>Право на всестороннее развитие и уважение человеческого достоинства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Нокевниця</vt:lpstr>
      <vt:lpstr>Конвенция</vt:lpstr>
      <vt:lpstr>Гоусардтсов</vt:lpstr>
      <vt:lpstr>ГОСУДАРСТВО</vt:lpstr>
      <vt:lpstr>Ижзнь</vt:lpstr>
      <vt:lpstr>Жизнь</vt:lpstr>
      <vt:lpstr>Рбоазоавине</vt:lpstr>
      <vt:lpstr>Образование</vt:lpstr>
      <vt:lpstr>                                                «Права одного человека заканчиваются там, где начинаются права другого»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Ирина</cp:lastModifiedBy>
  <cp:revision>15</cp:revision>
  <dcterms:created xsi:type="dcterms:W3CDTF">2020-11-13T14:56:03Z</dcterms:created>
  <dcterms:modified xsi:type="dcterms:W3CDTF">2022-11-11T09:20:15Z</dcterms:modified>
</cp:coreProperties>
</file>