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Эволюция головного мозга у </a:t>
            </a:r>
            <a:r>
              <a:rPr lang="ru-RU" dirty="0"/>
              <a:t>п</a:t>
            </a:r>
            <a:r>
              <a:rPr lang="ru-RU" dirty="0" smtClean="0"/>
              <a:t>озвоночных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543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6002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922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82"/>
            <a:ext cx="9143999" cy="6597352"/>
          </a:xfrm>
        </p:spPr>
      </p:pic>
    </p:spTree>
    <p:extLst>
      <p:ext uri="{BB962C8B-B14F-4D97-AF65-F5344CB8AC3E}">
        <p14:creationId xmlns:p14="http://schemas.microsoft.com/office/powerpoint/2010/main" val="3944527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600200"/>
            <a:ext cx="5486400" cy="4114800"/>
          </a:xfrm>
        </p:spPr>
      </p:pic>
    </p:spTree>
    <p:extLst>
      <p:ext uri="{BB962C8B-B14F-4D97-AF65-F5344CB8AC3E}">
        <p14:creationId xmlns:p14="http://schemas.microsoft.com/office/powerpoint/2010/main" val="2503273206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8</TotalTime>
  <Words>5</Words>
  <Application>Microsoft Office PowerPoint</Application>
  <PresentationFormat>Экран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Горизонт</vt:lpstr>
      <vt:lpstr>Эволюция головного мозга у позвоночных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Эволюция головного мозга у позвоночных </dc:title>
  <cp:lastModifiedBy>user</cp:lastModifiedBy>
  <cp:revision>3</cp:revision>
  <dcterms:modified xsi:type="dcterms:W3CDTF">2019-03-19T16:39:00Z</dcterms:modified>
</cp:coreProperties>
</file>