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6" r:id="rId6"/>
    <p:sldId id="261" r:id="rId7"/>
    <p:sldId id="262" r:id="rId8"/>
    <p:sldId id="265" r:id="rId9"/>
    <p:sldId id="263" r:id="rId10"/>
    <p:sldId id="264" r:id="rId11"/>
    <p:sldId id="267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5;&#1056;&#1054;&#1045;&#1050;&#1058;&#1067;%202017-21\&#1050;&#1086;&#1085;&#1082;&#1091;&#1088;&#1089;%20&#1087;&#1088;&#1077;&#1079;&#1077;&#1085;&#1090;&#1072;&#1094;&#1080;&#1081;%202017\Meine%20Hobbys\&#1048;&#1079;%20&#1095;&#1077;&#1075;&#1086;%20&#1078;&#1077;%20&#1089;&#1076;&#1077;&#1083;&#1072;&#1085;&#1099;%20&#1085;&#1072;&#1096;&#1080;%20&#1076;&#1077;&#1074;&#1095;&#1086;&#1085;&#1082;&#1080;...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358063" cy="993353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Вышегорская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СОШ»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Сафоновского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района Смоленской области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Хобби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581128"/>
            <a:ext cx="6877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Выполнила: ученица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Матузова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Мария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Руководитель: учитель немецкого языка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Калинина Л.Н.</a:t>
            </a:r>
            <a:endParaRPr lang="ru-RU" sz="2400" dirty="0"/>
          </a:p>
        </p:txBody>
      </p:sp>
      <p:pic>
        <p:nvPicPr>
          <p:cNvPr id="4" name="Из чего же сделаны наши девчонки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habe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Haustier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Katze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hei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Muschka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braun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Muschka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spielt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schläft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Конкурс презентаций 2017\IMG_20150121_191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4344483" cy="3816424"/>
          </a:xfrm>
          <a:prstGeom prst="rect">
            <a:avLst/>
          </a:prstGeom>
          <a:noFill/>
        </p:spPr>
      </p:pic>
      <p:pic>
        <p:nvPicPr>
          <p:cNvPr id="3074" name="Picture 2" descr="D:\Конкурс презентаций 2017\IMG_20170211_113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1126902" cy="1139683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4104456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interessiere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für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Fremdsprachen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Besonders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singe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deutsche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Lieder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deutsche 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Gedichte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Deutsch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Lieblings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D:\IMG_20170218_105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4038600" cy="37378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V="1">
            <a:off x="323528" y="3212976"/>
            <a:ext cx="8064896" cy="2880320"/>
          </a:xfrm>
          <a:prstGeom prst="wedgeEllipseCallout">
            <a:avLst>
              <a:gd name="adj1" fmla="val -3311"/>
              <a:gd name="adj2" fmla="val 8798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93305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habe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meine</a:t>
            </a:r>
            <a:r>
              <a:rPr lang="en-US" sz="2400" dirty="0" smtClean="0"/>
              <a:t> </a:t>
            </a:r>
            <a:r>
              <a:rPr lang="en-US" sz="2400" dirty="0" err="1" smtClean="0"/>
              <a:t>Hausaufgaben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und die </a:t>
            </a:r>
            <a:r>
              <a:rPr lang="en-US" sz="2400" dirty="0" err="1" smtClean="0"/>
              <a:t>Hilfe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Hause</a:t>
            </a:r>
            <a:r>
              <a:rPr lang="en-US" sz="2400" dirty="0" smtClean="0"/>
              <a:t>. Am </a:t>
            </a:r>
            <a:r>
              <a:rPr lang="en-US" sz="2400" dirty="0" err="1" smtClean="0"/>
              <a:t>Abend</a:t>
            </a:r>
            <a:r>
              <a:rPr lang="en-US" sz="2400" dirty="0" smtClean="0"/>
              <a:t> </a:t>
            </a:r>
            <a:r>
              <a:rPr lang="en-US" sz="2400" dirty="0" err="1" smtClean="0"/>
              <a:t>habe</a:t>
            </a:r>
            <a:r>
              <a:rPr lang="en-US" sz="2400" dirty="0" smtClean="0"/>
              <a:t>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bisschen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den Computer</a:t>
            </a:r>
          </a:p>
          <a:p>
            <a:pPr>
              <a:buNone/>
            </a:pPr>
            <a:r>
              <a:rPr lang="en-US" sz="2400" dirty="0" smtClean="0"/>
              <a:t> (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smtClean="0"/>
              <a:t> auch</a:t>
            </a:r>
            <a:r>
              <a:rPr lang="en-US" sz="2400" dirty="0" smtClean="0"/>
              <a:t> </a:t>
            </a:r>
            <a:r>
              <a:rPr lang="en-US" sz="2400" dirty="0" err="1" smtClean="0"/>
              <a:t>mein</a:t>
            </a:r>
            <a:r>
              <a:rPr lang="en-US" sz="2400" dirty="0" smtClean="0"/>
              <a:t> Hobby)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D:\Конкурс презентаций 2017\IMG_20170211_113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1210407" cy="1224136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IMG_20170311_104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Источники: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muzofon.com&gt;search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Учебник «Немецкий язык. 6 класс» И.Л.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Москва «Просвещение» 2014г</a:t>
            </a: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Das bin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онкурс презентаций 2017\IMG_20170211_1138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3715941" cy="4954588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229600" cy="1872208"/>
          </a:xfrm>
        </p:spPr>
        <p:txBody>
          <a:bodyPr/>
          <a:lstStyle/>
          <a:p>
            <a:pPr algn="l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Конкурс презентаций 2017\IMG_20170204_13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1118463" cy="1253579"/>
          </a:xfrm>
          <a:prstGeom prst="flowChartConnector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flipV="1">
            <a:off x="539552" y="3645024"/>
            <a:ext cx="7416824" cy="2736304"/>
          </a:xfrm>
          <a:prstGeom prst="wedgeEllipseCallout">
            <a:avLst>
              <a:gd name="adj1" fmla="val -24915"/>
              <a:gd name="adj2" fmla="val 11578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29309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hei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Julja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bin 12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Jahre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alt.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Iwaniki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lustig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ordentlich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hilfsbereit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D:\Конкурс презентаций 2017\IMG_20170211_113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20688"/>
            <a:ext cx="1224136" cy="1238020"/>
          </a:xfrm>
          <a:prstGeom prst="flowChartConnector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 flipV="1">
            <a:off x="1043608" y="3284984"/>
            <a:ext cx="7488832" cy="2952328"/>
          </a:xfrm>
          <a:prstGeom prst="wedgeEllipseCallout">
            <a:avLst>
              <a:gd name="adj1" fmla="val -8155"/>
              <a:gd name="adj2" fmla="val 9440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3933056"/>
            <a:ext cx="6588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liebe</a:t>
            </a:r>
            <a:r>
              <a:rPr lang="en-US" sz="2400" dirty="0" smtClean="0"/>
              <a:t> </a:t>
            </a:r>
            <a:r>
              <a:rPr lang="en-US" sz="2400" dirty="0" err="1" smtClean="0"/>
              <a:t>meine</a:t>
            </a:r>
            <a:r>
              <a:rPr lang="en-US" sz="2400" dirty="0" smtClean="0"/>
              <a:t> </a:t>
            </a:r>
            <a:r>
              <a:rPr lang="en-US" sz="2400" dirty="0" err="1" smtClean="0"/>
              <a:t>Schule</a:t>
            </a:r>
            <a:r>
              <a:rPr lang="en-US" sz="2400" dirty="0" smtClean="0"/>
              <a:t>.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Schule</a:t>
            </a:r>
            <a:r>
              <a:rPr lang="en-US" sz="2400" dirty="0" smtClean="0"/>
              <a:t> </a:t>
            </a:r>
            <a:r>
              <a:rPr lang="en-US" sz="2400" dirty="0" err="1" smtClean="0"/>
              <a:t>habe</a:t>
            </a:r>
            <a:r>
              <a:rPr lang="en-US" sz="2400" dirty="0" smtClean="0"/>
              <a:t> </a:t>
            </a:r>
            <a:r>
              <a:rPr lang="en-US" sz="2400" dirty="0" err="1" smtClean="0"/>
              <a:t>ich</a:t>
            </a:r>
            <a:r>
              <a:rPr lang="en-US" sz="2400" dirty="0" smtClean="0"/>
              <a:t> die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meine</a:t>
            </a:r>
            <a:r>
              <a:rPr lang="en-US" sz="2400" dirty="0" smtClean="0"/>
              <a:t> </a:t>
            </a:r>
            <a:r>
              <a:rPr lang="en-US" sz="2400" dirty="0" err="1" smtClean="0"/>
              <a:t>Hobbys</a:t>
            </a:r>
            <a:r>
              <a:rPr lang="en-US" sz="2400" dirty="0" smtClean="0"/>
              <a:t>: das </a:t>
            </a:r>
            <a:r>
              <a:rPr lang="en-US" sz="2400" dirty="0" err="1" smtClean="0"/>
              <a:t>Lesen</a:t>
            </a:r>
            <a:r>
              <a:rPr lang="en-US" sz="2400" dirty="0" smtClean="0"/>
              <a:t>, das Stricken, das </a:t>
            </a:r>
            <a:r>
              <a:rPr lang="en-US" sz="2400" dirty="0" err="1" smtClean="0"/>
              <a:t>Nähen</a:t>
            </a:r>
            <a:r>
              <a:rPr lang="en-US" sz="2400" dirty="0" smtClean="0"/>
              <a:t>, das </a:t>
            </a:r>
            <a:r>
              <a:rPr lang="en-US" sz="2400" dirty="0" err="1" smtClean="0"/>
              <a:t>Malen</a:t>
            </a:r>
            <a:r>
              <a:rPr lang="en-US" sz="2400" dirty="0" smtClean="0"/>
              <a:t>, das </a:t>
            </a:r>
            <a:r>
              <a:rPr lang="en-US" sz="2400" dirty="0" err="1" smtClean="0"/>
              <a:t>Musizieren</a:t>
            </a:r>
            <a:r>
              <a:rPr lang="en-US" sz="2400" dirty="0" smtClean="0"/>
              <a:t> und </a:t>
            </a:r>
            <a:r>
              <a:rPr lang="en-US" sz="2400" dirty="0" err="1" smtClean="0"/>
              <a:t>meine</a:t>
            </a:r>
            <a:r>
              <a:rPr lang="en-US" sz="2400" dirty="0" smtClean="0"/>
              <a:t> </a:t>
            </a:r>
            <a:r>
              <a:rPr lang="en-US" sz="2400" dirty="0" err="1" smtClean="0"/>
              <a:t>Katze</a:t>
            </a:r>
            <a:r>
              <a:rPr lang="en-US" sz="2400" dirty="0" smtClean="0"/>
              <a:t> </a:t>
            </a:r>
            <a:r>
              <a:rPr lang="en-US" sz="2400" dirty="0" err="1" smtClean="0"/>
              <a:t>Muschka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macht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Spa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liebsten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Märchen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Abends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meinen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Geschwistern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IMG_20170218_105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21530" y="2348880"/>
            <a:ext cx="4370949" cy="39746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3528392" cy="46910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Malen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Hobby.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einige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Figuren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deutscher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Bücher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Gestiefelte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Lieblings-märchenfigur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100" name="Picture 4" descr="D:\Конкурс презентаций 2017\IMG_20170204_102208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25186"/>
            <a:ext cx="4607694" cy="3957507"/>
          </a:xfrm>
          <a:prstGeom prst="rect">
            <a:avLst/>
          </a:prstGeom>
          <a:noFill/>
        </p:spPr>
      </p:pic>
      <p:pic>
        <p:nvPicPr>
          <p:cNvPr id="1026" name="Picture 2" descr="D:\Конкурс презентаций 2017\IMG_20170211_113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1296144" cy="1310845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sammle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Puppen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Hobby.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nähe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stricke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Конкурс презентаций 2017\IMG_20170204_101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463678" cy="3833813"/>
          </a:xfrm>
          <a:prstGeom prst="rect">
            <a:avLst/>
          </a:prstGeom>
          <a:noFill/>
        </p:spPr>
      </p:pic>
      <p:pic>
        <p:nvPicPr>
          <p:cNvPr id="2050" name="Picture 2" descr="D:\Конкурс презентаций 2017\IMG_20170211_113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269303" cy="1283699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Sommer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arbeite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Vorgarten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Dort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pflanze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Blumen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gie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Winter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bastle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Bument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ӧ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pfe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schenke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meinen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Freunden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онкурс презентаций 2017\IMG_20170204_101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328158" cy="4011978"/>
          </a:xfrm>
          <a:prstGeom prst="rect">
            <a:avLst/>
          </a:prstGeom>
          <a:noFill/>
        </p:spPr>
      </p:pic>
      <p:pic>
        <p:nvPicPr>
          <p:cNvPr id="4100" name="Picture 4" descr="D:\Конкурс презентаций 2017\IMG_20170211_113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1126902" cy="1139683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tanzen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musiziere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Конкурс презентаций 2017\IMG_20170204_130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176464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337</TotalTime>
  <Words>299</Words>
  <Application>Microsoft Office PowerPoint</Application>
  <PresentationFormat>Экран (4:3)</PresentationFormat>
  <Paragraphs>57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лица</vt:lpstr>
      <vt:lpstr>    МБОУ «Вышегорская СОШ»  Сафоновского района Смоленской области     Хобби</vt:lpstr>
      <vt:lpstr>Das bin ich!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ЛИЛИЯ</cp:lastModifiedBy>
  <cp:revision>43</cp:revision>
  <dcterms:created xsi:type="dcterms:W3CDTF">2016-05-11T09:30:30Z</dcterms:created>
  <dcterms:modified xsi:type="dcterms:W3CDTF">2022-11-14T17:58:28Z</dcterms:modified>
</cp:coreProperties>
</file>