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9A1E-5076-42C9-B1D3-92B0E75C5DC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2148F-E9D3-46F2-AB14-DE078EEEB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C7E3-1B84-4D40-BEFC-32E2E82C865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CED7-42AF-43D1-9DD8-E55C7F4734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Проект «В гостях у сказки».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для среднего дошкольного возраста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851920" cy="2888940"/>
          </a:xfrm>
          <a:prstGeom prst="rect">
            <a:avLst/>
          </a:prstGeom>
        </p:spPr>
      </p:pic>
      <p:pic>
        <p:nvPicPr>
          <p:cNvPr id="8" name="Рисунок 7" descr="IMG_1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851920" cy="2888940"/>
          </a:xfrm>
          <a:prstGeom prst="rect">
            <a:avLst/>
          </a:prstGeom>
        </p:spPr>
      </p:pic>
      <p:pic>
        <p:nvPicPr>
          <p:cNvPr id="9" name="Рисунок 8" descr="IMG_1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067944" cy="3050958"/>
          </a:xfrm>
          <a:prstGeom prst="rect">
            <a:avLst/>
          </a:prstGeom>
        </p:spPr>
      </p:pic>
      <p:pic>
        <p:nvPicPr>
          <p:cNvPr id="10" name="Рисунок 9" descr="IMG_1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3" y="3573016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абота с родителями:</a:t>
            </a:r>
            <a:br>
              <a:rPr lang="ru-RU" b="1" dirty="0" smtClean="0"/>
            </a:br>
            <a:r>
              <a:rPr lang="ru-RU" dirty="0"/>
              <a:t>Помощь в пополнении книжного уголка.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1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 Ознакомление с художественной литературой включает как целостный анализ произведения, так и выполнение творческих заданий. Все это оказывает положительное влияние на развитие словесного творчества детей и поэтического слуха. Сказка помогает ребенку самосовершенствоваться, </a:t>
            </a:r>
            <a:r>
              <a:rPr lang="ru-RU" dirty="0" err="1"/>
              <a:t>саморазвиваться</a:t>
            </a:r>
            <a:r>
              <a:rPr lang="ru-RU" dirty="0"/>
              <a:t>, активизировать различные стороны мыслительных процессов.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/>
              <a:t>Цель </a:t>
            </a:r>
            <a:r>
              <a:rPr lang="ru-RU" sz="3600" b="1" dirty="0" smtClean="0"/>
              <a:t>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Приобщать детей к чтению художественной литературы в процессе знакомства с народными сказками. Прививать интерес к театральной деятельности.</a:t>
            </a:r>
          </a:p>
          <a:p>
            <a:endParaRPr lang="ru-RU" dirty="0"/>
          </a:p>
        </p:txBody>
      </p:sp>
      <p:pic>
        <p:nvPicPr>
          <p:cNvPr id="5" name="Рисунок 4" descr="IMG_1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5" y="3653644"/>
            <a:ext cx="4104456" cy="30783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/>
              <a:t>Задачи </a:t>
            </a:r>
            <a:r>
              <a:rPr lang="ru-RU" sz="2800" b="1" dirty="0" smtClean="0"/>
              <a:t>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-продолжать знакомить со сказками;</a:t>
            </a:r>
          </a:p>
          <a:p>
            <a:r>
              <a:rPr lang="ru-RU" dirty="0"/>
              <a:t>-воспитывать культуру речи, учить детей рассуждать, развивать умения применять свои знания в беседе;</a:t>
            </a:r>
          </a:p>
          <a:p>
            <a:r>
              <a:rPr lang="ru-RU" dirty="0"/>
              <a:t>-обогащать и расширять словарный запас детей;</a:t>
            </a:r>
          </a:p>
          <a:p>
            <a:r>
              <a:rPr lang="ru-RU" dirty="0"/>
              <a:t>-формировать умения выразительно читать стихи, инсценировать эпизоды сказок;</a:t>
            </a:r>
          </a:p>
          <a:p>
            <a:r>
              <a:rPr lang="ru-RU" dirty="0"/>
              <a:t>-развивать артистические способности;</a:t>
            </a:r>
          </a:p>
          <a:p>
            <a:r>
              <a:rPr lang="ru-RU" dirty="0"/>
              <a:t>-развивать у детей творческие способности;</a:t>
            </a:r>
          </a:p>
          <a:p>
            <a:r>
              <a:rPr lang="ru-RU" dirty="0"/>
              <a:t>-формировать навыки сотрудничества;</a:t>
            </a:r>
          </a:p>
          <a:p>
            <a:r>
              <a:rPr lang="ru-RU" dirty="0"/>
              <a:t>-развивать коммуникабельность и умению общаться со взрослыми в различных ситуациях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-создание в семье благоприятных условий для развития ребенка;</a:t>
            </a:r>
          </a:p>
          <a:p>
            <a:r>
              <a:rPr lang="ru-RU" dirty="0"/>
              <a:t> -развитие совместного творчества родителей и детей;</a:t>
            </a:r>
          </a:p>
          <a:p>
            <a:r>
              <a:rPr lang="ru-RU" dirty="0"/>
              <a:t>-развивать у родителей способность видеть в ребенке личность, обсуждать с ним предстоящую работу;</a:t>
            </a:r>
          </a:p>
          <a:p>
            <a:r>
              <a:rPr lang="ru-RU" dirty="0"/>
              <a:t>-заинтересовать родителей жизнью группы;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r>
              <a:rPr lang="ru-RU" sz="2700" b="1" dirty="0"/>
              <a:t>Актуальность 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/>
              <a:t>Русские народные сказки привлекают детей своими сюжетами, необычными историями, чудесами и превращениями.</a:t>
            </a:r>
          </a:p>
          <a:p>
            <a:r>
              <a:rPr lang="ru-RU" sz="4200" dirty="0"/>
              <a:t>Благодаря им ребёнок понимает, что жизненный путь труден, что каждое испытание помогает стать сильнее. Сказка намекает, что сделать правильный выбор помогает любящее сердце.</a:t>
            </a:r>
          </a:p>
          <a:p>
            <a:r>
              <a:rPr lang="ru-RU" sz="4200" dirty="0"/>
              <a:t>Они учит человека жить, вселяя в него веру в добро и справедливости, вызывая у ребёнка сочувствие к обиженным героям. В результате сопереживания у детей появляются не только новые знания, но и самое главное – эмоциональное отношение к окружающему: к людям, явлениям. Из сказок дети узнают много нового: представления о времени и пространстве, о связи человека с природой, предметным миром.</a:t>
            </a:r>
          </a:p>
          <a:p>
            <a:r>
              <a:rPr lang="ru-RU" sz="4200" dirty="0"/>
              <a:t>Сказку справедливо можно считать одним из важных воспитательных средств. Сказки помогают развивать воображение, творческое мышление, речь, подводить детей к логическим суждениям. Они служат могучим действенным средством умственного, нравственного и эстетического воспитания детей.</a:t>
            </a:r>
          </a:p>
          <a:p>
            <a:r>
              <a:rPr lang="ru-RU" sz="4200" dirty="0"/>
              <a:t>Сказка учит детей учиться, познавать себя самого и мир вокруг.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Тип </a:t>
            </a:r>
            <a:r>
              <a:rPr lang="ru-RU" sz="3200" b="1" dirty="0" smtClean="0"/>
              <a:t>проекта: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/>
          <a:lstStyle/>
          <a:p>
            <a:r>
              <a:rPr lang="ru-RU" sz="2800" dirty="0"/>
              <a:t>-Информационно - творческий</a:t>
            </a:r>
          </a:p>
          <a:p>
            <a:r>
              <a:rPr lang="ru-RU" sz="2800" dirty="0"/>
              <a:t> -Долгосрочный (с 01.09.18 по 31.05.19)</a:t>
            </a:r>
          </a:p>
          <a:p>
            <a:r>
              <a:rPr lang="ru-RU" sz="2800" dirty="0"/>
              <a:t> -Групповой</a:t>
            </a:r>
          </a:p>
          <a:p>
            <a:r>
              <a:rPr lang="ru-RU" b="1" dirty="0"/>
              <a:t> </a:t>
            </a:r>
            <a:r>
              <a:rPr lang="ru-RU" b="1" dirty="0" smtClean="0"/>
              <a:t>Методы:</a:t>
            </a:r>
            <a:endParaRPr lang="ru-RU" dirty="0"/>
          </a:p>
          <a:p>
            <a:r>
              <a:rPr lang="ru-RU" dirty="0"/>
              <a:t> </a:t>
            </a:r>
            <a:r>
              <a:rPr lang="ru-RU" sz="2800" dirty="0"/>
              <a:t>Беседы, чтение, вопросы, рассматривание иллюстраций,</a:t>
            </a:r>
          </a:p>
          <a:p>
            <a:r>
              <a:rPr lang="ru-RU" sz="2800" dirty="0"/>
              <a:t>игры - драматизации.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Этапы </a:t>
            </a:r>
            <a:r>
              <a:rPr lang="ru-RU" sz="3600" b="1" dirty="0" smtClean="0"/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1.Этап – Подготовительный</a:t>
            </a:r>
            <a:r>
              <a:rPr lang="ru-RU" sz="2400" dirty="0"/>
              <a:t> (разработка проекта)</a:t>
            </a:r>
          </a:p>
          <a:p>
            <a:r>
              <a:rPr lang="ru-RU" sz="2400" dirty="0"/>
              <a:t>-определение проблемы;</a:t>
            </a:r>
          </a:p>
          <a:p>
            <a:r>
              <a:rPr lang="ru-RU" sz="2400" dirty="0"/>
              <a:t>-постановка цели и задач;</a:t>
            </a:r>
          </a:p>
          <a:p>
            <a:r>
              <a:rPr lang="ru-RU" sz="2400" dirty="0"/>
              <a:t>-сбор информации, литературы, дополнительного материала.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составление </a:t>
            </a:r>
            <a:r>
              <a:rPr lang="ru-RU" sz="2400" dirty="0"/>
              <a:t>перспективного плана</a:t>
            </a:r>
            <a:r>
              <a:rPr lang="ru-RU" sz="2400" dirty="0" smtClean="0"/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I </a:t>
            </a:r>
            <a:r>
              <a:rPr lang="ru-RU" sz="2400" b="1" dirty="0"/>
              <a:t>I Этап – Исследовательский.</a:t>
            </a:r>
            <a:endParaRPr lang="ru-RU" sz="2400" dirty="0"/>
          </a:p>
          <a:p>
            <a:r>
              <a:rPr lang="ru-RU" sz="2400" dirty="0"/>
              <a:t> - работа по плану с детьми, родителями, педагогами.</a:t>
            </a:r>
          </a:p>
          <a:p>
            <a:r>
              <a:rPr lang="ru-RU" sz="2400" dirty="0"/>
              <a:t>-выполнение проекта.</a:t>
            </a:r>
          </a:p>
          <a:p>
            <a:r>
              <a:rPr lang="ru-RU" sz="2400" dirty="0"/>
              <a:t> </a:t>
            </a:r>
            <a:r>
              <a:rPr lang="ru-RU" sz="2400" b="1" dirty="0"/>
              <a:t>I I I Этап – Заключительный.</a:t>
            </a:r>
            <a:endParaRPr lang="ru-RU" sz="2400" dirty="0"/>
          </a:p>
          <a:p>
            <a:r>
              <a:rPr lang="ru-RU" sz="2400" dirty="0"/>
              <a:t>-презентация проекта.</a:t>
            </a:r>
          </a:p>
          <a:p>
            <a:r>
              <a:rPr lang="ru-RU" sz="2400" dirty="0"/>
              <a:t>-театрализация сказки «Теремок»</a:t>
            </a:r>
          </a:p>
          <a:p>
            <a:r>
              <a:rPr lang="ru-RU" sz="2400" dirty="0"/>
              <a:t>-подведение итогов, анализ результатов</a:t>
            </a:r>
          </a:p>
          <a:p>
            <a:r>
              <a:rPr lang="ru-RU" sz="2400" dirty="0"/>
              <a:t>-обобщение результатов работы.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Рассматривание иллюстраций разных художников к сказкам.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IMG_1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1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Иллюстрирование прочитанных сказок.</a:t>
            </a:r>
          </a:p>
        </p:txBody>
      </p:sp>
      <p:pic>
        <p:nvPicPr>
          <p:cNvPr id="5" name="Содержимое 4" descr="IMG_1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15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Пересказ прочитанных сказок, их инсценировка.</a:t>
            </a:r>
          </a:p>
        </p:txBody>
      </p:sp>
      <p:pic>
        <p:nvPicPr>
          <p:cNvPr id="5" name="Содержимое 4" descr="IMG_1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16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364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«В гостях у сказки». </vt:lpstr>
      <vt:lpstr>Цель проекта:</vt:lpstr>
      <vt:lpstr>Задачи проекта:</vt:lpstr>
      <vt:lpstr> Актуальность темы </vt:lpstr>
      <vt:lpstr>Тип проекта:</vt:lpstr>
      <vt:lpstr>Этапы проекта: </vt:lpstr>
      <vt:lpstr>Рассматривание иллюстраций разных художников к сказкам. </vt:lpstr>
      <vt:lpstr>Иллюстрирование прочитанных сказок.</vt:lpstr>
      <vt:lpstr>Пересказ прочитанных сказок, их инсценировка.</vt:lpstr>
      <vt:lpstr>Слайд 10</vt:lpstr>
      <vt:lpstr>Работа с родителями: Помощь в пополнении книжного уголка.  </vt:lpstr>
      <vt:lpstr>Заключение.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 гостях у сказки».</dc:title>
  <dc:creator>Lenovo</dc:creator>
  <cp:lastModifiedBy>Lenovo</cp:lastModifiedBy>
  <cp:revision>8</cp:revision>
  <dcterms:created xsi:type="dcterms:W3CDTF">2019-05-22T14:38:34Z</dcterms:created>
  <dcterms:modified xsi:type="dcterms:W3CDTF">2019-05-22T15:42:34Z</dcterms:modified>
</cp:coreProperties>
</file>