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8" r:id="rId3"/>
    <p:sldId id="263" r:id="rId4"/>
    <p:sldId id="259" r:id="rId5"/>
    <p:sldId id="262" r:id="rId6"/>
    <p:sldId id="261" r:id="rId7"/>
    <p:sldId id="260" r:id="rId8"/>
    <p:sldId id="258" r:id="rId9"/>
    <p:sldId id="285" r:id="rId10"/>
    <p:sldId id="286" r:id="rId11"/>
    <p:sldId id="287" r:id="rId12"/>
    <p:sldId id="280" r:id="rId13"/>
    <p:sldId id="269" r:id="rId14"/>
    <p:sldId id="270" r:id="rId15"/>
    <p:sldId id="264" r:id="rId16"/>
    <p:sldId id="266" r:id="rId17"/>
    <p:sldId id="271" r:id="rId18"/>
    <p:sldId id="272" r:id="rId19"/>
    <p:sldId id="273" r:id="rId20"/>
    <p:sldId id="274" r:id="rId21"/>
    <p:sldId id="275" r:id="rId22"/>
    <p:sldId id="284" r:id="rId23"/>
    <p:sldId id="276" r:id="rId24"/>
    <p:sldId id="277" r:id="rId25"/>
    <p:sldId id="278" r:id="rId26"/>
    <p:sldId id="279" r:id="rId27"/>
    <p:sldId id="281" r:id="rId28"/>
    <p:sldId id="290" r:id="rId29"/>
    <p:sldId id="291" r:id="rId30"/>
    <p:sldId id="289" r:id="rId31"/>
    <p:sldId id="288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90DB5-EA52-4547-B77E-85E3CC460ED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E6C53-BDA5-4C51-8410-47E32B78E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E6C53-BDA5-4C51-8410-47E32B78EF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BD66-0E93-4B8C-AF5E-ECA780E1454A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0707-840A-488D-B853-BED9E73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BD66-0E93-4B8C-AF5E-ECA780E1454A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0707-840A-488D-B853-BED9E73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BD66-0E93-4B8C-AF5E-ECA780E1454A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0707-840A-488D-B853-BED9E73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BD66-0E93-4B8C-AF5E-ECA780E1454A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0707-840A-488D-B853-BED9E73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BD66-0E93-4B8C-AF5E-ECA780E1454A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0707-840A-488D-B853-BED9E73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BD66-0E93-4B8C-AF5E-ECA780E1454A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0707-840A-488D-B853-BED9E73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BD66-0E93-4B8C-AF5E-ECA780E1454A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0707-840A-488D-B853-BED9E73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BD66-0E93-4B8C-AF5E-ECA780E1454A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0707-840A-488D-B853-BED9E73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BD66-0E93-4B8C-AF5E-ECA780E1454A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0707-840A-488D-B853-BED9E73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BD66-0E93-4B8C-AF5E-ECA780E1454A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0707-840A-488D-B853-BED9E730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BD66-0E93-4B8C-AF5E-ECA780E1454A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B80707-840A-488D-B853-BED9E7306C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40BD66-0E93-4B8C-AF5E-ECA780E1454A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B80707-840A-488D-B853-BED9E7306CD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78581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МБДОУ «</a:t>
            </a:r>
            <a:r>
              <a:rPr lang="ru-RU" sz="2000" dirty="0" err="1" smtClean="0"/>
              <a:t>Майинский</a:t>
            </a:r>
            <a:r>
              <a:rPr lang="ru-RU" sz="2000" dirty="0" smtClean="0"/>
              <a:t> детский сад «</a:t>
            </a:r>
            <a:r>
              <a:rPr lang="ru-RU" sz="2000" dirty="0" err="1" smtClean="0"/>
              <a:t>Чуораанчык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986614" cy="370999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sz="4000" dirty="0" err="1" smtClean="0">
                <a:solidFill>
                  <a:srgbClr val="FF0000"/>
                </a:solidFill>
              </a:rPr>
              <a:t>Байанай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  <a:p>
            <a:endParaRPr lang="ru-RU" sz="4000" dirty="0">
              <a:solidFill>
                <a:srgbClr val="FF0000"/>
              </a:solidFill>
            </a:endParaRP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>
              <a:solidFill>
                <a:schemeClr val="tx1"/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Онордо</a:t>
            </a:r>
            <a:r>
              <a:rPr lang="ru-RU" sz="2000" dirty="0" smtClean="0">
                <a:solidFill>
                  <a:schemeClr val="tx1"/>
                </a:solidFill>
              </a:rPr>
              <a:t>: Чупрова М.И.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ohota-v-yakutii.ru/img/ohota-v-yakutii_/logotipp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agenda-u.org/sites/default/files/post-23-0-31610000-1448454545_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57752" y="3786190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hotar.ru/wp-content/uploads/2016/03/07-D7K_46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25mb.ru/img/picture/Sep/28/f8e2be968c9d6850a6fef707db8e4746/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ayanay.info/uploads/posts/2011-08/1314086861_87.g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23937" y="1972469"/>
            <a:ext cx="70961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bayanay.info/uploads/posts/2011-08/1314086882_81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600079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bayanay.info/uploads/posts/2011-08/1314086948_114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58579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ttps://forum-antikvariat.ru/uploads/monthly_01_2016/post-59474-0-03754300-145370394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500485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news.ykt.ru/upload/image/2013/01/7965/main.jpg?135832563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7864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img-fotki.yandex.ru/get/15510/127908635.cb3/0_17b69c_d79485f8_orig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57752" y="3429000"/>
            <a:ext cx="3933413" cy="310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gazetayakutia.ru/media/k2/items/cache/8b4135a36931c7b37fdbe3d893413823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akhalife.ru/wp-content/uploads/2015/03/35.%20%D0%9A%D0%B0%D1%80%D0%B0%D1%81%D0%B8%20%D0%BA%D0%B0%D0%BA%20%D0%BD%D0%B0%20%D0%BF%D0%BE%D0%B4%D0%B1%D0%BE%D1%8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allery.ykt.ru/galleries/hunters/2014/11/10/1666366_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4368789" cy="302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bezpalabrown.com/images/exhibitions/20118/Drea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00372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yanay.info/uploads/posts/2011-08/1314086850_16s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5854.userapi.com/u102222972/147714619/x_459d10d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5643603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ayanay.info/uploads/posts/2011-08/1314086898_14s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71504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ayanay.info/uploads/posts/2011-08/1314086875_20s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335758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yanay.info/uploads/posts/2011-08/1314086935_10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00372"/>
            <a:ext cx="3324231" cy="297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vmir.su/uploads/posts/1454606166_1437362914_mgacqkfxtuy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65879" y="1935163"/>
            <a:ext cx="741224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bayanay.info/uploads/posts/2011-08/1314086927_39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1500174"/>
            <a:ext cx="535785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bayanay.info/uploads/posts/2011-08/1314086844_41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yanay.info/uploads/posts/2011-08/1314086913_36s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3795722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ayanay.info/uploads/posts/2011-08/1314086862_29s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603461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allery.ykt.ru/galleries/old/hunters/108288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98858"/>
            <a:ext cx="8229600" cy="406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bayanay.info/templates/o2ultimate2/img/logo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xallyava.ru/images/Galereja_talantow/Ohotniki/d57b506e4330dd3ffd695ee9667027a4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28934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err="1" smtClean="0"/>
              <a:t>Кыыллар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суоллара</a:t>
            </a:r>
            <a:endParaRPr lang="ru-RU" sz="2400" i="1" dirty="0"/>
          </a:p>
        </p:txBody>
      </p:sp>
      <p:pic>
        <p:nvPicPr>
          <p:cNvPr id="4" name="Содержимое 3" descr="http://jpghoto.ru/img/picture/Apr/07/b1ac78c5d6d92c839a923756c432a5b2/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5"/>
            <a:ext cx="5072098" cy="489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log.stoidey.com/wp-content/uploads/2015/02/9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3.bp.blogspot.com/-FzQd5vMlxI4/VqUe7TDJ9xI/AAAAAAAAM5Y/KO6kyOObXCo/s400/1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andreychikachev.ru/gallery/photo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50098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vyzhivaj.ru/wp-content/uploads/2016/02/ur_22_0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57232"/>
            <a:ext cx="521497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animals.myblog.by/files/2010/08/mammals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42984"/>
            <a:ext cx="407196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  <a:cs typeface="Aharoni" pitchFamily="2" charset="-79"/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cs typeface="Aharoni" pitchFamily="2" charset="-79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Бол5омто5ут </a:t>
            </a: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иьин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махтанабын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.</a:t>
            </a:r>
            <a:endParaRPr lang="ru-RU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dirty="0" err="1" smtClean="0"/>
              <a:t>Баай</a:t>
            </a:r>
            <a:r>
              <a:rPr lang="ru-RU" sz="1100" dirty="0" smtClean="0"/>
              <a:t> </a:t>
            </a:r>
            <a:r>
              <a:rPr lang="ru-RU" sz="1100" dirty="0" err="1" smtClean="0"/>
              <a:t>хара</a:t>
            </a:r>
            <a:r>
              <a:rPr lang="ru-RU" sz="1100" dirty="0" smtClean="0"/>
              <a:t> </a:t>
            </a:r>
            <a:r>
              <a:rPr lang="ru-RU" sz="1100" dirty="0" err="1" smtClean="0"/>
              <a:t>тыам</a:t>
            </a:r>
            <a:r>
              <a:rPr lang="ru-RU" sz="1100" dirty="0" smtClean="0"/>
              <a:t> </a:t>
            </a:r>
            <a:r>
              <a:rPr lang="ru-RU" sz="1100" dirty="0" err="1" smtClean="0"/>
              <a:t>иччитэ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err="1" smtClean="0"/>
              <a:t>Баай</a:t>
            </a:r>
            <a:r>
              <a:rPr lang="ru-RU" sz="1100" dirty="0" smtClean="0"/>
              <a:t> </a:t>
            </a:r>
            <a:r>
              <a:rPr lang="ru-RU" sz="1100" dirty="0" err="1" smtClean="0"/>
              <a:t>Барыылаах</a:t>
            </a:r>
            <a:r>
              <a:rPr lang="ru-RU" sz="1100" dirty="0" smtClean="0"/>
              <a:t> Тойон</a:t>
            </a:r>
            <a:br>
              <a:rPr lang="ru-RU" sz="1100" dirty="0" smtClean="0"/>
            </a:br>
            <a:r>
              <a:rPr lang="ru-RU" sz="1100" dirty="0" err="1" smtClean="0"/>
              <a:t>Тонмот</a:t>
            </a:r>
            <a:r>
              <a:rPr lang="ru-RU" sz="1100" dirty="0" smtClean="0"/>
              <a:t> </a:t>
            </a:r>
            <a:r>
              <a:rPr lang="ru-RU" sz="1100" dirty="0" err="1" smtClean="0"/>
              <a:t>тобук</a:t>
            </a:r>
            <a:r>
              <a:rPr lang="ru-RU" sz="1100" dirty="0" smtClean="0"/>
              <a:t> </a:t>
            </a:r>
            <a:r>
              <a:rPr lang="ru-RU" sz="1100" dirty="0" err="1" smtClean="0"/>
              <a:t>сыалаахта</a:t>
            </a:r>
            <a:r>
              <a:rPr lang="ru-RU" sz="1100" dirty="0" smtClean="0"/>
              <a:t>,</a:t>
            </a:r>
            <a:br>
              <a:rPr lang="ru-RU" sz="1100" dirty="0" smtClean="0"/>
            </a:br>
            <a:r>
              <a:rPr lang="ru-RU" sz="1100" dirty="0" err="1" smtClean="0"/>
              <a:t>Буербэт</a:t>
            </a:r>
            <a:r>
              <a:rPr lang="ru-RU" sz="1100" dirty="0" smtClean="0"/>
              <a:t> </a:t>
            </a:r>
            <a:r>
              <a:rPr lang="ru-RU" sz="1100" dirty="0" err="1" smtClean="0"/>
              <a:t>бутэй</a:t>
            </a:r>
            <a:r>
              <a:rPr lang="ru-RU" sz="1100" dirty="0" smtClean="0"/>
              <a:t> </a:t>
            </a:r>
            <a:r>
              <a:rPr lang="ru-RU" sz="1100" dirty="0" err="1" smtClean="0"/>
              <a:t>сыалаахта</a:t>
            </a:r>
            <a:r>
              <a:rPr lang="ru-RU" sz="1100" dirty="0" smtClean="0"/>
              <a:t>,</a:t>
            </a:r>
            <a:br>
              <a:rPr lang="ru-RU" sz="1100" dirty="0" smtClean="0"/>
            </a:br>
            <a:r>
              <a:rPr lang="ru-RU" sz="1100" dirty="0" err="1" smtClean="0"/>
              <a:t>Суолбутугар</a:t>
            </a:r>
            <a:r>
              <a:rPr lang="ru-RU" sz="1100" dirty="0" smtClean="0"/>
              <a:t> </a:t>
            </a:r>
            <a:r>
              <a:rPr lang="ru-RU" sz="1100" dirty="0" err="1" smtClean="0"/>
              <a:t>тосхойон</a:t>
            </a:r>
            <a:r>
              <a:rPr lang="ru-RU" sz="1100" dirty="0" smtClean="0"/>
              <a:t> </a:t>
            </a:r>
            <a:r>
              <a:rPr lang="ru-RU" sz="1100" dirty="0" err="1" smtClean="0"/>
              <a:t>кулу</a:t>
            </a:r>
            <a:r>
              <a:rPr lang="ru-RU" sz="1100" dirty="0" smtClean="0"/>
              <a:t>,</a:t>
            </a:r>
            <a:br>
              <a:rPr lang="ru-RU" sz="1100" dirty="0" smtClean="0"/>
            </a:br>
            <a:r>
              <a:rPr lang="ru-RU" sz="1100" dirty="0" err="1" smtClean="0"/>
              <a:t>Аартыкпытыгар</a:t>
            </a:r>
            <a:r>
              <a:rPr lang="ru-RU" sz="1100" dirty="0" smtClean="0"/>
              <a:t> </a:t>
            </a:r>
            <a:r>
              <a:rPr lang="ru-RU" sz="1100" dirty="0" err="1" smtClean="0"/>
              <a:t>атааран</a:t>
            </a:r>
            <a:r>
              <a:rPr lang="ru-RU" sz="1100" dirty="0" smtClean="0"/>
              <a:t> </a:t>
            </a:r>
            <a:r>
              <a:rPr lang="ru-RU" sz="1100" dirty="0" err="1" smtClean="0"/>
              <a:t>кулу</a:t>
            </a:r>
            <a:r>
              <a:rPr lang="ru-RU" sz="1100" dirty="0" smtClean="0"/>
              <a:t>.</a:t>
            </a:r>
            <a:br>
              <a:rPr lang="ru-RU" sz="1100" dirty="0" smtClean="0"/>
            </a:br>
            <a:r>
              <a:rPr lang="ru-RU" sz="1100" dirty="0" err="1" smtClean="0"/>
              <a:t>Аан</a:t>
            </a:r>
            <a:r>
              <a:rPr lang="ru-RU" sz="1100" dirty="0" smtClean="0"/>
              <a:t>, </a:t>
            </a:r>
            <a:r>
              <a:rPr lang="ru-RU" sz="1100" dirty="0" err="1" smtClean="0"/>
              <a:t>сиэн</a:t>
            </a:r>
            <a:r>
              <a:rPr lang="ru-RU" sz="1100" dirty="0" smtClean="0"/>
              <a:t> </a:t>
            </a:r>
            <a:r>
              <a:rPr lang="ru-RU" sz="1100" dirty="0" err="1" smtClean="0"/>
              <a:t>чалларый</a:t>
            </a:r>
            <a:r>
              <a:rPr lang="ru-RU" sz="1100" dirty="0" smtClean="0"/>
              <a:t>!</a:t>
            </a:r>
            <a:br>
              <a:rPr lang="ru-RU" sz="1100" dirty="0" smtClean="0"/>
            </a:br>
            <a:r>
              <a:rPr lang="ru-RU" sz="1100" dirty="0" err="1" smtClean="0"/>
              <a:t>Кулум</a:t>
            </a:r>
            <a:r>
              <a:rPr lang="ru-RU" sz="1100" dirty="0" smtClean="0"/>
              <a:t> </a:t>
            </a:r>
            <a:r>
              <a:rPr lang="ru-RU" sz="1100" dirty="0" err="1" smtClean="0"/>
              <a:t>аллан</a:t>
            </a:r>
            <a:r>
              <a:rPr lang="ru-RU" sz="1100" dirty="0" smtClean="0"/>
              <a:t>, </a:t>
            </a:r>
            <a:r>
              <a:rPr lang="ru-RU" sz="1100" dirty="0" err="1" smtClean="0"/>
              <a:t>мичилий</a:t>
            </a:r>
            <a:r>
              <a:rPr lang="ru-RU" sz="1100" dirty="0" smtClean="0"/>
              <a:t>!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***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err="1" smtClean="0"/>
              <a:t>Уруйэлэр</a:t>
            </a:r>
            <a:r>
              <a:rPr lang="ru-RU" sz="1100" dirty="0" smtClean="0"/>
              <a:t>, </a:t>
            </a:r>
            <a:r>
              <a:rPr lang="ru-RU" sz="1100" dirty="0" err="1" smtClean="0"/>
              <a:t>урэхтэр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err="1" smtClean="0"/>
              <a:t>Утуе</a:t>
            </a:r>
            <a:r>
              <a:rPr lang="ru-RU" sz="1100" dirty="0" smtClean="0"/>
              <a:t> </a:t>
            </a:r>
            <a:r>
              <a:rPr lang="ru-RU" sz="1100" dirty="0" err="1" smtClean="0"/>
              <a:t>иччилэрэ</a:t>
            </a:r>
            <a:r>
              <a:rPr lang="ru-RU" sz="1100" dirty="0" smtClean="0"/>
              <a:t>,</a:t>
            </a:r>
            <a:br>
              <a:rPr lang="ru-RU" sz="1100" dirty="0" smtClean="0"/>
            </a:br>
            <a:r>
              <a:rPr lang="ru-RU" sz="1100" dirty="0" err="1" smtClean="0"/>
              <a:t>Хара</a:t>
            </a:r>
            <a:r>
              <a:rPr lang="ru-RU" sz="1100" dirty="0" smtClean="0"/>
              <a:t> </a:t>
            </a:r>
            <a:r>
              <a:rPr lang="ru-RU" sz="1100" dirty="0" err="1" smtClean="0"/>
              <a:t>тыалар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err="1" smtClean="0"/>
              <a:t>Харыаннаах</a:t>
            </a:r>
            <a:r>
              <a:rPr lang="ru-RU" sz="1100" dirty="0" smtClean="0"/>
              <a:t> </a:t>
            </a:r>
            <a:r>
              <a:rPr lang="ru-RU" sz="1100" dirty="0" err="1" smtClean="0"/>
              <a:t>иччилэрэ</a:t>
            </a:r>
            <a:r>
              <a:rPr lang="ru-RU" sz="1100" dirty="0" smtClean="0"/>
              <a:t>,</a:t>
            </a:r>
            <a:br>
              <a:rPr lang="ru-RU" sz="1100" dirty="0" smtClean="0"/>
            </a:br>
            <a:r>
              <a:rPr lang="ru-RU" sz="1100" dirty="0" err="1" smtClean="0"/>
              <a:t>Иэччэхтэх</a:t>
            </a:r>
            <a:r>
              <a:rPr lang="ru-RU" sz="1100" dirty="0" smtClean="0"/>
              <a:t> </a:t>
            </a:r>
            <a:r>
              <a:rPr lang="ru-RU" sz="1100" dirty="0" err="1" smtClean="0"/>
              <a:t>бэйэм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err="1" smtClean="0"/>
              <a:t>Имиллэн</a:t>
            </a:r>
            <a:r>
              <a:rPr lang="ru-RU" sz="1100" dirty="0" smtClean="0"/>
              <a:t> </a:t>
            </a:r>
            <a:r>
              <a:rPr lang="ru-RU" sz="1100" dirty="0" err="1" smtClean="0"/>
              <a:t>олорон</a:t>
            </a:r>
            <a:r>
              <a:rPr lang="ru-RU" sz="1100" dirty="0" smtClean="0"/>
              <a:t>,</a:t>
            </a:r>
            <a:br>
              <a:rPr lang="ru-RU" sz="1100" dirty="0" smtClean="0"/>
            </a:br>
            <a:r>
              <a:rPr lang="ru-RU" sz="1100" dirty="0" err="1" smtClean="0"/>
              <a:t>Аал</a:t>
            </a:r>
            <a:r>
              <a:rPr lang="ru-RU" sz="1100" dirty="0" smtClean="0"/>
              <a:t> </a:t>
            </a:r>
            <a:r>
              <a:rPr lang="ru-RU" sz="1100" dirty="0" err="1" smtClean="0"/>
              <a:t>уотунан</a:t>
            </a:r>
            <a:r>
              <a:rPr lang="ru-RU" sz="1100" dirty="0" smtClean="0"/>
              <a:t> </a:t>
            </a:r>
            <a:r>
              <a:rPr lang="ru-RU" sz="1100" dirty="0" err="1" smtClean="0"/>
              <a:t>айахтаан</a:t>
            </a:r>
            <a:r>
              <a:rPr lang="ru-RU" sz="1100" dirty="0" smtClean="0"/>
              <a:t>,</a:t>
            </a:r>
            <a:br>
              <a:rPr lang="ru-RU" sz="1100" dirty="0" smtClean="0"/>
            </a:br>
            <a:r>
              <a:rPr lang="ru-RU" sz="1100" dirty="0" smtClean="0"/>
              <a:t>А</a:t>
            </a:r>
            <a:r>
              <a:rPr lang="en-US" sz="1100" dirty="0" smtClean="0"/>
              <a:t>h</a:t>
            </a:r>
            <a:r>
              <a:rPr lang="ru-RU" sz="1100" dirty="0" err="1" smtClean="0"/>
              <a:t>аттым</a:t>
            </a:r>
            <a:r>
              <a:rPr lang="ru-RU" sz="1100" dirty="0" smtClean="0"/>
              <a:t> </a:t>
            </a:r>
            <a:r>
              <a:rPr lang="ru-RU" sz="1100" dirty="0" err="1" smtClean="0"/>
              <a:t>буоллун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(ас </a:t>
            </a:r>
            <a:r>
              <a:rPr lang="ru-RU" sz="1100" dirty="0" err="1" smtClean="0"/>
              <a:t>биэрэр</a:t>
            </a:r>
            <a:r>
              <a:rPr lang="ru-RU" sz="1100" dirty="0" smtClean="0"/>
              <a:t>)</a:t>
            </a:r>
            <a:br>
              <a:rPr lang="ru-RU" sz="1100" dirty="0" smtClean="0"/>
            </a:br>
            <a:r>
              <a:rPr lang="ru-RU" sz="1100" dirty="0" err="1" smtClean="0"/>
              <a:t>Кутаа</a:t>
            </a:r>
            <a:r>
              <a:rPr lang="ru-RU" sz="1100" dirty="0" smtClean="0"/>
              <a:t> </a:t>
            </a:r>
            <a:r>
              <a:rPr lang="ru-RU" sz="1100" dirty="0" err="1" smtClean="0"/>
              <a:t>уотунан</a:t>
            </a:r>
            <a:r>
              <a:rPr lang="ru-RU" sz="1100" dirty="0" smtClean="0"/>
              <a:t> </a:t>
            </a:r>
            <a:r>
              <a:rPr lang="ru-RU" sz="1100" dirty="0" err="1" smtClean="0"/>
              <a:t>куолайдаан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И</a:t>
            </a:r>
            <a:r>
              <a:rPr lang="en-US" sz="1100" dirty="0" smtClean="0"/>
              <a:t>h</a:t>
            </a:r>
            <a:r>
              <a:rPr lang="ru-RU" sz="1100" dirty="0" smtClean="0"/>
              <a:t>эттэ5им </a:t>
            </a:r>
            <a:r>
              <a:rPr lang="ru-RU" sz="1100" dirty="0" err="1" smtClean="0"/>
              <a:t>буоллун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err="1" smtClean="0"/>
              <a:t>Истибэт</a:t>
            </a:r>
            <a:r>
              <a:rPr lang="ru-RU" sz="1100" dirty="0" smtClean="0"/>
              <a:t> да </a:t>
            </a:r>
            <a:r>
              <a:rPr lang="ru-RU" sz="1100" dirty="0" err="1" smtClean="0"/>
              <a:t>буолларгын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err="1" smtClean="0"/>
              <a:t>Истэ</a:t>
            </a:r>
            <a:r>
              <a:rPr lang="ru-RU" sz="1100" dirty="0" smtClean="0"/>
              <a:t> </a:t>
            </a:r>
            <a:r>
              <a:rPr lang="ru-RU" sz="1100" dirty="0" err="1" smtClean="0"/>
              <a:t>сэнээрин</a:t>
            </a:r>
            <a:r>
              <a:rPr lang="ru-RU" sz="1100" dirty="0" smtClean="0"/>
              <a:t>,</a:t>
            </a:r>
            <a:br>
              <a:rPr lang="ru-RU" sz="1100" dirty="0" smtClean="0"/>
            </a:br>
            <a:r>
              <a:rPr lang="ru-RU" sz="1100" dirty="0" err="1" smtClean="0"/>
              <a:t>Кербет</a:t>
            </a:r>
            <a:r>
              <a:rPr lang="ru-RU" sz="1100" dirty="0" smtClean="0"/>
              <a:t> </a:t>
            </a:r>
            <a:r>
              <a:rPr lang="ru-RU" sz="1100" dirty="0" err="1" smtClean="0"/>
              <a:t>да</a:t>
            </a:r>
            <a:r>
              <a:rPr lang="ru-RU" sz="1100" dirty="0" smtClean="0"/>
              <a:t> </a:t>
            </a:r>
            <a:r>
              <a:rPr lang="ru-RU" sz="1100" dirty="0" err="1" smtClean="0"/>
              <a:t>буолларгын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err="1" smtClean="0"/>
              <a:t>Керер</a:t>
            </a:r>
            <a:r>
              <a:rPr lang="ru-RU" sz="1100" dirty="0" smtClean="0"/>
              <a:t> </a:t>
            </a:r>
            <a:r>
              <a:rPr lang="ru-RU" sz="1100" dirty="0" err="1" smtClean="0"/>
              <a:t>курдук</a:t>
            </a:r>
            <a:r>
              <a:rPr lang="ru-RU" sz="1100" dirty="0" smtClean="0"/>
              <a:t> </a:t>
            </a:r>
            <a:r>
              <a:rPr lang="ru-RU" sz="1100" dirty="0" err="1" smtClean="0"/>
              <a:t>буолун</a:t>
            </a:r>
            <a:r>
              <a:rPr lang="ru-RU" sz="1100" dirty="0" smtClean="0"/>
              <a:t>.</a:t>
            </a:r>
            <a:br>
              <a:rPr lang="ru-RU" sz="1100" dirty="0" smtClean="0"/>
            </a:br>
            <a:r>
              <a:rPr lang="ru-RU" sz="1100" dirty="0" err="1" smtClean="0"/>
              <a:t>Истэ</a:t>
            </a:r>
            <a:r>
              <a:rPr lang="ru-RU" sz="1100" dirty="0" smtClean="0"/>
              <a:t> </a:t>
            </a:r>
            <a:r>
              <a:rPr lang="ru-RU" sz="1100" dirty="0" err="1" smtClean="0"/>
              <a:t>сэнээрин</a:t>
            </a:r>
            <a:r>
              <a:rPr lang="ru-RU" sz="1100" dirty="0" smtClean="0"/>
              <a:t>!</a:t>
            </a:r>
            <a:br>
              <a:rPr lang="ru-RU" sz="1100" dirty="0" smtClean="0"/>
            </a:br>
            <a:r>
              <a:rPr lang="ru-RU" sz="1100" dirty="0" err="1" smtClean="0"/>
              <a:t>Кере</a:t>
            </a:r>
            <a:r>
              <a:rPr lang="ru-RU" sz="1100" dirty="0" smtClean="0"/>
              <a:t> </a:t>
            </a:r>
            <a:r>
              <a:rPr lang="ru-RU" sz="1100" dirty="0" err="1" smtClean="0"/>
              <a:t>билгэлээн</a:t>
            </a:r>
            <a:r>
              <a:rPr lang="ru-RU" sz="1100" dirty="0" smtClean="0"/>
              <a:t>!</a:t>
            </a:r>
            <a:br>
              <a:rPr lang="ru-RU" sz="1100" dirty="0" smtClean="0"/>
            </a:br>
            <a:r>
              <a:rPr lang="ru-RU" sz="1100" dirty="0" err="1" smtClean="0"/>
              <a:t>Хара</a:t>
            </a:r>
            <a:r>
              <a:rPr lang="ru-RU" sz="1100" dirty="0" smtClean="0"/>
              <a:t> </a:t>
            </a:r>
            <a:r>
              <a:rPr lang="ru-RU" sz="1100" dirty="0" err="1" smtClean="0"/>
              <a:t>тыабар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err="1" smtClean="0"/>
              <a:t>Хаамар</a:t>
            </a:r>
            <a:r>
              <a:rPr lang="ru-RU" sz="1100" dirty="0" smtClean="0"/>
              <a:t> </a:t>
            </a:r>
            <a:r>
              <a:rPr lang="ru-RU" sz="1100" dirty="0" err="1" smtClean="0"/>
              <a:t>ыллыктаан</a:t>
            </a:r>
            <a:r>
              <a:rPr lang="ru-RU" sz="1100" dirty="0" smtClean="0"/>
              <a:t>!</a:t>
            </a:r>
            <a:br>
              <a:rPr lang="ru-RU" sz="1100" dirty="0" smtClean="0"/>
            </a:br>
            <a:r>
              <a:rPr lang="ru-RU" sz="1100" dirty="0" err="1" smtClean="0"/>
              <a:t>Киэн</a:t>
            </a:r>
            <a:r>
              <a:rPr lang="ru-RU" sz="1100" dirty="0" smtClean="0"/>
              <a:t> </a:t>
            </a:r>
            <a:r>
              <a:rPr lang="ru-RU" sz="1100" dirty="0" err="1" smtClean="0"/>
              <a:t>дуолбар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err="1" smtClean="0"/>
              <a:t>Салыннаах</a:t>
            </a:r>
            <a:r>
              <a:rPr lang="ru-RU" sz="1100" dirty="0" smtClean="0"/>
              <a:t> </a:t>
            </a:r>
            <a:r>
              <a:rPr lang="ru-RU" sz="1100" dirty="0" err="1" smtClean="0"/>
              <a:t>ытыстаан</a:t>
            </a:r>
            <a:r>
              <a:rPr lang="ru-RU" sz="1100" dirty="0" smtClean="0"/>
              <a:t>!</a:t>
            </a:r>
            <a:br>
              <a:rPr lang="ru-RU" sz="1100" dirty="0" smtClean="0"/>
            </a:br>
            <a:r>
              <a:rPr lang="ru-RU" sz="1100" dirty="0" smtClean="0"/>
              <a:t>(ас </a:t>
            </a:r>
            <a:r>
              <a:rPr lang="ru-RU" sz="1100" dirty="0" err="1" smtClean="0"/>
              <a:t>биэрэр</a:t>
            </a:r>
            <a:r>
              <a:rPr lang="ru-RU" sz="1100" dirty="0" smtClean="0"/>
              <a:t>)</a:t>
            </a:r>
            <a:br>
              <a:rPr lang="ru-RU" sz="1100" dirty="0" smtClean="0"/>
            </a:br>
            <a:endParaRPr lang="ru-RU" sz="1100" dirty="0" smtClean="0"/>
          </a:p>
          <a:p>
            <a:pPr>
              <a:buNone/>
            </a:pPr>
            <a:endParaRPr lang="ru-RU" sz="1100" dirty="0"/>
          </a:p>
        </p:txBody>
      </p:sp>
      <p:pic>
        <p:nvPicPr>
          <p:cNvPr id="5" name="Рисунок 4" descr="http://image.fhserv.ru/hunting/2014-12-ce1f487b34ffe47008d7fcfe2bb27649__rsu-1000-800.jpg?hash=95967aa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42984"/>
            <a:ext cx="36433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otki.ykt.ru/albums/userpics/34935/bayanay_algyia_00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57232"/>
            <a:ext cx="392909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ayanay.info/uploads/posts/2011-08/1314086870_94.g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3000372"/>
            <a:ext cx="4069631" cy="346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yanay.info/uploads/posts/2011-08/1314086872_59s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bayanay.info/uploads/posts/2011-08/1314086895_75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50006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vk.me/c5912/u152152493/133107200/x_5c90653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ews.ykt.ru/upload/image/img_4220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928670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ol55.ru/wp-content/uploads/2014/01/f871116c111b46047435e91c2f13c1c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429000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https://img-fotki.yandex.ru/get/4515/486461.ea/0_9e84f_7eca8a63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572296" cy="440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26</Words>
  <Application>Microsoft Office PowerPoint</Application>
  <PresentationFormat>Экран (4:3)</PresentationFormat>
  <Paragraphs>15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МБДОУ «Майинский детский сад «Чуораанчык»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Кыыллар суоллара</vt:lpstr>
      <vt:lpstr>Слайд 29</vt:lpstr>
      <vt:lpstr>Слайд 30</vt:lpstr>
      <vt:lpstr>Слайд 31</vt:lpstr>
      <vt:lpstr>Слайд 32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«Майинский детский сад «Чуораанчык»</dc:title>
  <dc:creator>DNA7 X86</dc:creator>
  <cp:lastModifiedBy>DNA7 X86</cp:lastModifiedBy>
  <cp:revision>25</cp:revision>
  <dcterms:created xsi:type="dcterms:W3CDTF">2016-11-26T01:30:31Z</dcterms:created>
  <dcterms:modified xsi:type="dcterms:W3CDTF">2016-11-26T23:23:33Z</dcterms:modified>
</cp:coreProperties>
</file>