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5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64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0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8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2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27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3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7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2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9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9A73-D9FC-4A13-8434-47506DC0638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F0DE-807F-4422-BD93-231498AE2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294"/>
            <a:ext cx="12192000" cy="6988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9" y="333632"/>
            <a:ext cx="2479589" cy="37193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0681" y="526327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«ЦЕНТР РАЗВИТИЯ РЕБЕНКА – ДЕТСКИЙ САД № 6»</a:t>
            </a:r>
            <a:endParaRPr lang="ru-RU" sz="1600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9607" y="2441476"/>
            <a:ext cx="5345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Агапова Татьяна Викторовна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оспитатель, стаж педагогической работы 20 лет,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ысшая квалификационная категория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7859" y="4559643"/>
            <a:ext cx="630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«Формирование нравственных качеств личности детей  дошкольного возраста при ознакомлении с историей и достопримечательностями родного города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71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5426"/>
            <a:ext cx="12193057" cy="676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747" y="264695"/>
            <a:ext cx="861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формирование нравственных качеств личности детей дошкольного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при ознакомлении с историей и достопримечательностями родного города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0516" y="1491915"/>
            <a:ext cx="77338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чувство любви и гордости к малой родине на основе изучения истории,</a:t>
            </a: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достопримечательностей, природы родного края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развивающую предметно-пространственную среду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ориентировать родителей на нравственно-патриотическое воспитание детей в семье</a:t>
            </a:r>
            <a:endParaRPr lang="ru-RU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731" y="3814011"/>
            <a:ext cx="4042915" cy="2690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211" y="3121525"/>
            <a:ext cx="3096128" cy="20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0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10"/>
            <a:ext cx="12191999" cy="6766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88895" y="197593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Где бы ни жил человек, родной город остается для него городом детства.  А город детства – это не только географическое и историко-культурное понятие, это – глубоко личная часть биографии человека. Дух города постигается позже, чем его душа, порой приоткрытая только для маленького ребенка. Но благодаря этому у ребенка закладывается то, что знаменитый психолог Эрик Эриксон называл «базисным доверием к миру».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каждом возрастном этапе патриотическое воспитание имеет свои особенности. Патриотизм детей дошкольного возраста выражается в их потребностях участвовать во всех делах на благо окружающих людей, представителей живой природы, наличие у них таких качеств, как сострадание, сочувствие, чувство собственного достоинства, осознание себя частью окружающего мира.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51439" y="497138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Тула – старинный город России, город- герой, со своей историей и достопримечательностями, знаменитыми людьми.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6063" y="5667138"/>
            <a:ext cx="6239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тульского края сложна и многообразна; она вбирает в себя историю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деревень и городов, прилегающих к ним территорий, тем самым, вооружая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знаниями по истории родного края, где общие закономерности  развития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проявляются в конкретных условиях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5390" y="3134192"/>
            <a:ext cx="897713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Родина. У каждого человека она своя. Но для всех является той путеводной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звездой, которая на протяжении всей жизни определяет очень многое, если не сказать – все!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стало особенно актуальным воспитание у детей дошкольного возраст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нравственных качеств и , прежде всего, чувства любви к своей малой Родине. Представления 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Родине начинается с картинки, слышимой музыки, окружающей его природы, знакомой улицы.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от года оно расширяется, обогащается. Дошкольников полезно знакомить с успехами родного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края, так как сведения краеведческого  характера более близки и понятны им и вызывают познавательный интерес.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2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5426"/>
            <a:ext cx="12193057" cy="6767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936" y="787272"/>
            <a:ext cx="99077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Выделяя все лучшее и передовое в историческом прошлом края, использование этих знаний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анализе сегодняшних реалий, богатейший материал по истории нашего края собранные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краеведам, археологами, писателями позволяют прославить становление тульского края.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Тула – город – герой, родина великого писателя Л. Н. Толстого. Тула славится своим пряниками, самоварами, оружием,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гармонями, известными людьми. Свою любовь к родным местам, знание того, чем знаменит родной край, какова его природа,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трудом заняты люди, я решила передать детям.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хорошо известно, что родина начинается с родного дома, улицы, города. Изучать с детьми места, где живешь, любишь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бродить по знакомым улицам, знать, чем они славятся – решила передать детям.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795" y="4452988"/>
            <a:ext cx="2405012" cy="2405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8664" y="3457003"/>
            <a:ext cx="7535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поставленных задач выбраны следующие направления краеведческой работы: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еографическое, историческое, литературное, художественное, так как анализ теоретических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источников, рекомендаций показал, что наиболее эффективным будет сочетание краеведческой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нравственно-патриотическим, эстетическим, экологическим и трудовым воспитанием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7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5709" y="374931"/>
            <a:ext cx="7590924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соответствующего материала из литературы по данной теме, позволил  сформировать у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 представления о том, чем славен родной край.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младших дошкольников условно я выделила следующие разделы по изучению родного края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город и его жители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улицы города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домашний адрес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знания о разных видах домов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городской транспорт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знания о достопримечательностях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знания о профессиях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традиции туляков</a:t>
            </a:r>
          </a:p>
          <a:p>
            <a:endParaRPr lang="ru-RU" dirty="0" smtClean="0"/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 детей старшего дошкольного возраста с историей и достопримечательностями родного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орода, условно я выделила следующие разделы для ознакомления: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краеведческие сведения о родном городе, районе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история возникновения города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сведения о достопримечательностях города, района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знания о промышленности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виды городского транспорта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городские здания, сооружения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трудовая деятельность людей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знаменитые земляки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089" y="4417898"/>
            <a:ext cx="2599554" cy="17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6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610" y="192505"/>
            <a:ext cx="824283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ознакомлению дошкольников с родным городом, использую разные методы и приемы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аглядные методы и приемы: показ и рассматривание предметов, картинок, фотографий,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Иллюстраций, целевые прогулки, наблюдения за явлениями  объектами природы, трудом взрослых,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видео, слайдов-презентаций, мультфильмов, использование  кукольного теневого,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настольного театра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методы и приемы: разговор, беседа, рассказы воспитателя, чтение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 рассказывание стихов, поговорок, пословиц, инсценировки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методы и приемы:   упражнения, опыты, эксперименты, выполнение поручений,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действия педагога и ребенка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методы и приемы: игровые обучающие ситуации, дидактические, подвижные, пальчиковые,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игры, загадки, упражнения – имитации, игры драматизации, инсценировки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25842" y="2832553"/>
            <a:ext cx="77350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 разные виды детской деятельности и формы работы с детьми: игровая,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оммуникативная, познавательно-исследовательская деятельность, восприятие художественной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литературы, самообслуживание и элементарный  бытовой труд, изобразительная деятельность,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конструирование, музыкальная, двигательная деятельность.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70090" y="4078305"/>
            <a:ext cx="2790869" cy="2336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858" y="3693695"/>
            <a:ext cx="3194880" cy="239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7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6315" y="177904"/>
            <a:ext cx="8927431" cy="6368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детьми работаем с книгами краеведческой направленности, которые есть у нас в уголок природы. Эти книги помогают пробудить у детей любопытство, оценить красоту родного края. Воспитание любви к родному краю неразрывно связано с бережным отношением к природе, ее охране и сохранении. Избежать однообразия в работе с детьми помогли нетрадиционные формы работы. Это выставки поделок из природного материала, участие в природоохранных акциях «Кормушка для пичужки», «Каждому уголку природы порядок и чистоту». Это и участи в организации выставок рисунков природоведческого характера «Здравствуй, осень», «Зима в нашем городе», «Весна в поле, саду и огороде», «Вот оно какое наше лето». Это и участие в конкурсах рисунков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Эколята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 конкурсе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Международной детско-юношеской премии «Экология – дело каждого» в разделе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Экофокус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Вся эта работа не только учит чуткости, доброте, отзывчивости, но и служит сплочению детей, развивает их активность и творческие способности.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уголке экспериментирования у нас есть коллекция камней и много другого природного материала (крылатки клена остролистного, американского, желуди, шишки, гербарий, семена подсолнечника, арбуза, дыни, фасоли и др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с детьми нашла отклик со стороны родителей. Родители активно приняли участие в акциях природоведческого и краеведческого характера, вместе с детьми обобщили и уточнили свои знания. Кроме того, данная работа имеет еще один положительный результат: между родителями и детьми установились прочные партнерские отношения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результаты диагностики показали, что в результате планомерной и систематической работы у воспитанников значительно повысился уровень знаний о родном городе, его истории и достопримечательностях; значительно повысилась познавательная активность детей и уровень развития у детей таких качеств как наблюдательность, внимательность, уважение к окружающим местам и предметам, труду взрослых.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 детей о родном крае остаточно глубокие, систематизированные. Дети овладели позитивными образцами поведения в природе и обществе. Усилился их интерес к истории родного края, к людям, их окружающих.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9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6820" y="42378"/>
            <a:ext cx="8518358" cy="5054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целью ознакомления детей дошкольного возраста с родным городом, его историей, достопримечательностями, красивыми местами, в нашей группе «Туляки» создан мини-музей «Тула – наш родной город».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Важная особенность нашего мини-музея – участие в его создании детей и родителей. Дошкольники чувствуют свою причастность к общему делу. В настоящих музеях трогать ничего нельзя, а в мини- музее не только можно, но и нужно. Дети могут брать экспонаты в руки, рассматривать, играть.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старшего возраста очень нравится быть экскурсоводами. Они с помощью воспитателя проводят экскурсии по музею для родителей и детей.  Такая работа помогает решить следующие задачи: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Выявление творческих способностей детей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представлений о содержании музейной культуры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навыков восприятия музейного языка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творческого общения и сотрудничества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Мини-музей стал интерактивным, близким и понятным каждому ребенку. Это позволяет воспитывать в дошкольниках чувство гордости за общее дело, свою группу, детский сад, семью и малую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Родину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ознакомления дошкольников с достопримечательностями родного города, в мини-музее нашей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«Туляки»,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мастер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«Тульские пряники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«Сказки деда Филимона», литературные посиделки, вечера развлечений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814" y="1628479"/>
            <a:ext cx="2217934" cy="1477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11795" y="4303621"/>
            <a:ext cx="1894778" cy="2526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14" y="3961628"/>
            <a:ext cx="1914425" cy="25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91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1358</Words>
  <Application>Microsoft Office PowerPoint</Application>
  <PresentationFormat>Широкоэкранный</PresentationFormat>
  <Paragraphs>97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МБДОУ3</cp:lastModifiedBy>
  <cp:revision>13</cp:revision>
  <dcterms:created xsi:type="dcterms:W3CDTF">2022-11-10T12:58:04Z</dcterms:created>
  <dcterms:modified xsi:type="dcterms:W3CDTF">2022-11-11T06:02:21Z</dcterms:modified>
</cp:coreProperties>
</file>