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9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5A112-64C6-41B8-AB67-60FB628B467F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C85ACE-C165-4FBD-85B2-D205B69D574D}">
      <dgm:prSet phldrT="[Текст]"/>
      <dgm:spPr/>
      <dgm:t>
        <a:bodyPr/>
        <a:lstStyle/>
        <a:p>
          <a:r>
            <a:rPr lang="ru-RU" b="1" dirty="0" smtClean="0"/>
            <a:t>Ткань </a:t>
          </a:r>
          <a:endParaRPr lang="ru-RU" b="1" dirty="0"/>
        </a:p>
      </dgm:t>
    </dgm:pt>
    <dgm:pt modelId="{96598257-95D5-407C-835E-316CDDFE2CA5}" cxnId="{D14D3A9C-3813-4F46-9E56-8F63C84F117C}" type="parTrans">
      <dgm:prSet/>
      <dgm:spPr/>
      <dgm:t>
        <a:bodyPr/>
        <a:lstStyle/>
        <a:p>
          <a:endParaRPr lang="ru-RU"/>
        </a:p>
      </dgm:t>
    </dgm:pt>
    <dgm:pt modelId="{419CDC59-52FA-44C9-B891-8BEC3EF825EA}" cxnId="{D14D3A9C-3813-4F46-9E56-8F63C84F117C}" type="sibTrans">
      <dgm:prSet/>
      <dgm:spPr/>
      <dgm:t>
        <a:bodyPr/>
        <a:lstStyle/>
        <a:p>
          <a:endParaRPr lang="ru-RU"/>
        </a:p>
      </dgm:t>
    </dgm:pt>
    <dgm:pt modelId="{9403FF44-934F-4158-B19C-80C467BD8E42}">
      <dgm:prSet phldrT="[Текст]"/>
      <dgm:spPr/>
      <dgm:t>
        <a:bodyPr/>
        <a:lstStyle/>
        <a:p>
          <a:r>
            <a:rPr lang="ru-RU" dirty="0" smtClean="0"/>
            <a:t>НОЖНИЦЫ </a:t>
          </a:r>
          <a:endParaRPr lang="ru-RU" dirty="0"/>
        </a:p>
      </dgm:t>
    </dgm:pt>
    <dgm:pt modelId="{3B320A32-43AA-487E-81D3-5EBAB5392A71}" cxnId="{1DD7F4CF-745F-482A-9491-95881069B8F0}" type="parTrans">
      <dgm:prSet/>
      <dgm:spPr/>
      <dgm:t>
        <a:bodyPr/>
        <a:lstStyle/>
        <a:p>
          <a:endParaRPr lang="ru-RU"/>
        </a:p>
      </dgm:t>
    </dgm:pt>
    <dgm:pt modelId="{2277BB4D-5FDB-4C47-9D06-1A030E1016EE}" cxnId="{1DD7F4CF-745F-482A-9491-95881069B8F0}" type="sibTrans">
      <dgm:prSet/>
      <dgm:spPr/>
      <dgm:t>
        <a:bodyPr/>
        <a:lstStyle/>
        <a:p>
          <a:endParaRPr lang="ru-RU"/>
        </a:p>
      </dgm:t>
    </dgm:pt>
    <dgm:pt modelId="{C6D85013-FA5D-43A1-AFBE-30BE74149989}">
      <dgm:prSet phldrT="[Текст]"/>
      <dgm:spPr/>
      <dgm:t>
        <a:bodyPr/>
        <a:lstStyle/>
        <a:p>
          <a:r>
            <a:rPr lang="ru-RU" dirty="0" smtClean="0"/>
            <a:t>ИГОЛКИ И НИТКИ </a:t>
          </a:r>
          <a:endParaRPr lang="ru-RU" dirty="0"/>
        </a:p>
      </dgm:t>
    </dgm:pt>
    <dgm:pt modelId="{4DF8891B-A835-4F9C-9161-0F8F7EE9284E}" cxnId="{B89A1D27-3F3E-4425-84D9-DC6DAAA66652}" type="parTrans">
      <dgm:prSet/>
      <dgm:spPr/>
      <dgm:t>
        <a:bodyPr/>
        <a:lstStyle/>
        <a:p>
          <a:endParaRPr lang="ru-RU"/>
        </a:p>
      </dgm:t>
    </dgm:pt>
    <dgm:pt modelId="{C141D73B-78C2-4CBD-AD4E-8D4E1BBE95F1}" cxnId="{B89A1D27-3F3E-4425-84D9-DC6DAAA66652}" type="sibTrans">
      <dgm:prSet/>
      <dgm:spPr/>
      <dgm:t>
        <a:bodyPr/>
        <a:lstStyle/>
        <a:p>
          <a:endParaRPr lang="ru-RU"/>
        </a:p>
      </dgm:t>
    </dgm:pt>
    <dgm:pt modelId="{804C921A-34F6-495C-9A56-B2129A7FED09}">
      <dgm:prSet phldrT="[Текст]"/>
      <dgm:spPr/>
      <dgm:t>
        <a:bodyPr/>
        <a:lstStyle/>
        <a:p>
          <a:r>
            <a:rPr lang="ru-RU" dirty="0" smtClean="0"/>
            <a:t>Диски, коробочки </a:t>
          </a:r>
          <a:endParaRPr lang="ru-RU" dirty="0"/>
        </a:p>
      </dgm:t>
    </dgm:pt>
    <dgm:pt modelId="{B67FE7F3-E305-4C12-8730-6C9B6F90426C}" cxnId="{21243A6F-BCB3-43B3-A7AC-F7F4303222AC}" type="parTrans">
      <dgm:prSet/>
      <dgm:spPr/>
      <dgm:t>
        <a:bodyPr/>
        <a:lstStyle/>
        <a:p>
          <a:endParaRPr lang="ru-RU"/>
        </a:p>
      </dgm:t>
    </dgm:pt>
    <dgm:pt modelId="{369648D8-D691-4DC6-A66C-7BAAEA0959FC}" cxnId="{21243A6F-BCB3-43B3-A7AC-F7F4303222AC}" type="sibTrans">
      <dgm:prSet/>
      <dgm:spPr/>
      <dgm:t>
        <a:bodyPr/>
        <a:lstStyle/>
        <a:p>
          <a:endParaRPr lang="ru-RU"/>
        </a:p>
      </dgm:t>
    </dgm:pt>
    <dgm:pt modelId="{8E846298-F9E0-40C4-9C9E-F71C3D2D6CA9}">
      <dgm:prSet phldrT="[Текст]"/>
      <dgm:spPr/>
      <dgm:t>
        <a:bodyPr/>
        <a:lstStyle/>
        <a:p>
          <a:r>
            <a:rPr lang="ru-RU" dirty="0" smtClean="0"/>
            <a:t>УКРАШЕНИЯ </a:t>
          </a:r>
          <a:endParaRPr lang="ru-RU" dirty="0"/>
        </a:p>
      </dgm:t>
    </dgm:pt>
    <dgm:pt modelId="{0A724E6B-0F09-4C1E-AC55-E16D7B0FC880}" cxnId="{D277BE49-BDFA-4B55-9C28-FC3F99640668}" type="parTrans">
      <dgm:prSet/>
      <dgm:spPr/>
      <dgm:t>
        <a:bodyPr/>
        <a:lstStyle/>
        <a:p>
          <a:endParaRPr lang="ru-RU"/>
        </a:p>
      </dgm:t>
    </dgm:pt>
    <dgm:pt modelId="{B602B79A-146D-411C-A5AB-77545FE42789}" cxnId="{D277BE49-BDFA-4B55-9C28-FC3F99640668}" type="sibTrans">
      <dgm:prSet/>
      <dgm:spPr/>
      <dgm:t>
        <a:bodyPr/>
        <a:lstStyle/>
        <a:p>
          <a:endParaRPr lang="ru-RU"/>
        </a:p>
      </dgm:t>
    </dgm:pt>
    <dgm:pt modelId="{91DDB76A-CA42-46E0-A2FD-8ECF223FC603}">
      <dgm:prSet phldrT="[Текст]"/>
      <dgm:spPr/>
      <dgm:t>
        <a:bodyPr/>
        <a:lstStyle/>
        <a:p>
          <a:r>
            <a:rPr lang="ru-RU" dirty="0" smtClean="0"/>
            <a:t>Вата </a:t>
          </a:r>
          <a:endParaRPr lang="ru-RU" dirty="0"/>
        </a:p>
      </dgm:t>
    </dgm:pt>
    <dgm:pt modelId="{175EBD11-6358-4041-AAA6-01C44B534682}" cxnId="{28C3B5A1-08EF-4E95-8817-1CED2BF29C63}" type="parTrans">
      <dgm:prSet/>
      <dgm:spPr/>
      <dgm:t>
        <a:bodyPr/>
        <a:lstStyle/>
        <a:p>
          <a:endParaRPr lang="ru-RU"/>
        </a:p>
      </dgm:t>
    </dgm:pt>
    <dgm:pt modelId="{EFA62FBB-63D9-4F87-814B-1C2FE75A4E2E}" cxnId="{28C3B5A1-08EF-4E95-8817-1CED2BF29C63}" type="sibTrans">
      <dgm:prSet/>
      <dgm:spPr/>
      <dgm:t>
        <a:bodyPr/>
        <a:lstStyle/>
        <a:p>
          <a:endParaRPr lang="ru-RU"/>
        </a:p>
      </dgm:t>
    </dgm:pt>
    <dgm:pt modelId="{81B36E45-1C7F-4DB4-8F43-635F6391AB04}" type="pres">
      <dgm:prSet presAssocID="{0B95A112-64C6-41B8-AB67-60FB628B46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FD1D4-8B2E-49DA-AEE9-0BB8E5237950}" type="pres">
      <dgm:prSet presAssocID="{0B95A112-64C6-41B8-AB67-60FB628B467F}" presName="cycle" presStyleCnt="0"/>
      <dgm:spPr/>
    </dgm:pt>
    <dgm:pt modelId="{30DB42B1-5770-4258-B61B-4A18AC26253A}" type="pres">
      <dgm:prSet presAssocID="{1DC85ACE-C165-4FBD-85B2-D205B69D574D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5FCF7-0476-47F9-9873-108C551D1BDE}" type="pres">
      <dgm:prSet presAssocID="{419CDC59-52FA-44C9-B891-8BEC3EF825E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D338AB3-C9DC-4A15-95F6-55F22618D2D1}" type="pres">
      <dgm:prSet presAssocID="{9403FF44-934F-4158-B19C-80C467BD8E4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362F-7F50-4033-AF7D-B4705F204331}" type="pres">
      <dgm:prSet presAssocID="{C6D85013-FA5D-43A1-AFBE-30BE7414998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F699-2494-4B0B-9679-9D45E0EEBECF}" type="pres">
      <dgm:prSet presAssocID="{804C921A-34F6-495C-9A56-B2129A7FED0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A5535-8985-45AC-9846-845C5BE8954B}" type="pres">
      <dgm:prSet presAssocID="{8E846298-F9E0-40C4-9C9E-F71C3D2D6CA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4566C-EB35-4FAD-A6B2-D73889EB8688}" type="pres">
      <dgm:prSet presAssocID="{91DDB76A-CA42-46E0-A2FD-8ECF223FC60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A1D27-3F3E-4425-84D9-DC6DAAA66652}" srcId="{0B95A112-64C6-41B8-AB67-60FB628B467F}" destId="{C6D85013-FA5D-43A1-AFBE-30BE74149989}" srcOrd="2" destOrd="0" parTransId="{4DF8891B-A835-4F9C-9161-0F8F7EE9284E}" sibTransId="{C141D73B-78C2-4CBD-AD4E-8D4E1BBE95F1}"/>
    <dgm:cxn modelId="{628A1F8B-463A-48CB-B77A-E3F6E621DD3A}" type="presOf" srcId="{8E846298-F9E0-40C4-9C9E-F71C3D2D6CA9}" destId="{BF7A5535-8985-45AC-9846-845C5BE8954B}" srcOrd="0" destOrd="0" presId="urn:microsoft.com/office/officeart/2005/8/layout/cycle3"/>
    <dgm:cxn modelId="{28C3B5A1-08EF-4E95-8817-1CED2BF29C63}" srcId="{0B95A112-64C6-41B8-AB67-60FB628B467F}" destId="{91DDB76A-CA42-46E0-A2FD-8ECF223FC603}" srcOrd="5" destOrd="0" parTransId="{175EBD11-6358-4041-AAA6-01C44B534682}" sibTransId="{EFA62FBB-63D9-4F87-814B-1C2FE75A4E2E}"/>
    <dgm:cxn modelId="{85A09024-C16A-423A-B382-CB16DC4421AE}" type="presOf" srcId="{0B95A112-64C6-41B8-AB67-60FB628B467F}" destId="{81B36E45-1C7F-4DB4-8F43-635F6391AB04}" srcOrd="0" destOrd="0" presId="urn:microsoft.com/office/officeart/2005/8/layout/cycle3"/>
    <dgm:cxn modelId="{D277BE49-BDFA-4B55-9C28-FC3F99640668}" srcId="{0B95A112-64C6-41B8-AB67-60FB628B467F}" destId="{8E846298-F9E0-40C4-9C9E-F71C3D2D6CA9}" srcOrd="4" destOrd="0" parTransId="{0A724E6B-0F09-4C1E-AC55-E16D7B0FC880}" sibTransId="{B602B79A-146D-411C-A5AB-77545FE42789}"/>
    <dgm:cxn modelId="{699B6171-F951-4668-A5FB-CE28A3A5B9CE}" type="presOf" srcId="{9403FF44-934F-4158-B19C-80C467BD8E42}" destId="{2D338AB3-C9DC-4A15-95F6-55F22618D2D1}" srcOrd="0" destOrd="0" presId="urn:microsoft.com/office/officeart/2005/8/layout/cycle3"/>
    <dgm:cxn modelId="{2F68B6DB-2CBA-4C82-B2B3-93BCF5B4C911}" type="presOf" srcId="{1DC85ACE-C165-4FBD-85B2-D205B69D574D}" destId="{30DB42B1-5770-4258-B61B-4A18AC26253A}" srcOrd="0" destOrd="0" presId="urn:microsoft.com/office/officeart/2005/8/layout/cycle3"/>
    <dgm:cxn modelId="{06D73724-F9E8-47EA-9FAF-02F97FCF45E5}" type="presOf" srcId="{C6D85013-FA5D-43A1-AFBE-30BE74149989}" destId="{813C362F-7F50-4033-AF7D-B4705F204331}" srcOrd="0" destOrd="0" presId="urn:microsoft.com/office/officeart/2005/8/layout/cycle3"/>
    <dgm:cxn modelId="{A75C7EBE-6A8B-482D-83B0-50B9E4A65FCB}" type="presOf" srcId="{804C921A-34F6-495C-9A56-B2129A7FED09}" destId="{530CF699-2494-4B0B-9679-9D45E0EEBECF}" srcOrd="0" destOrd="0" presId="urn:microsoft.com/office/officeart/2005/8/layout/cycle3"/>
    <dgm:cxn modelId="{1DD7F4CF-745F-482A-9491-95881069B8F0}" srcId="{0B95A112-64C6-41B8-AB67-60FB628B467F}" destId="{9403FF44-934F-4158-B19C-80C467BD8E42}" srcOrd="1" destOrd="0" parTransId="{3B320A32-43AA-487E-81D3-5EBAB5392A71}" sibTransId="{2277BB4D-5FDB-4C47-9D06-1A030E1016EE}"/>
    <dgm:cxn modelId="{BE0E6413-E3BB-436F-9E92-F4E4BCFC5300}" type="presOf" srcId="{91DDB76A-CA42-46E0-A2FD-8ECF223FC603}" destId="{BEC4566C-EB35-4FAD-A6B2-D73889EB8688}" srcOrd="0" destOrd="0" presId="urn:microsoft.com/office/officeart/2005/8/layout/cycle3"/>
    <dgm:cxn modelId="{21243A6F-BCB3-43B3-A7AC-F7F4303222AC}" srcId="{0B95A112-64C6-41B8-AB67-60FB628B467F}" destId="{804C921A-34F6-495C-9A56-B2129A7FED09}" srcOrd="3" destOrd="0" parTransId="{B67FE7F3-E305-4C12-8730-6C9B6F90426C}" sibTransId="{369648D8-D691-4DC6-A66C-7BAAEA0959FC}"/>
    <dgm:cxn modelId="{28C06831-4BBE-4273-B804-BB3E98427A04}" type="presOf" srcId="{419CDC59-52FA-44C9-B891-8BEC3EF825EA}" destId="{7DE5FCF7-0476-47F9-9873-108C551D1BDE}" srcOrd="0" destOrd="0" presId="urn:microsoft.com/office/officeart/2005/8/layout/cycle3"/>
    <dgm:cxn modelId="{D14D3A9C-3813-4F46-9E56-8F63C84F117C}" srcId="{0B95A112-64C6-41B8-AB67-60FB628B467F}" destId="{1DC85ACE-C165-4FBD-85B2-D205B69D574D}" srcOrd="0" destOrd="0" parTransId="{96598257-95D5-407C-835E-316CDDFE2CA5}" sibTransId="{419CDC59-52FA-44C9-B891-8BEC3EF825EA}"/>
    <dgm:cxn modelId="{0CCBF01A-68F1-415C-8BC5-ACBC3A294253}" type="presParOf" srcId="{81B36E45-1C7F-4DB4-8F43-635F6391AB04}" destId="{178FD1D4-8B2E-49DA-AEE9-0BB8E5237950}" srcOrd="0" destOrd="0" presId="urn:microsoft.com/office/officeart/2005/8/layout/cycle3"/>
    <dgm:cxn modelId="{87A2F7D1-FA17-461B-B927-6A208005F32D}" type="presParOf" srcId="{178FD1D4-8B2E-49DA-AEE9-0BB8E5237950}" destId="{30DB42B1-5770-4258-B61B-4A18AC26253A}" srcOrd="0" destOrd="0" presId="urn:microsoft.com/office/officeart/2005/8/layout/cycle3"/>
    <dgm:cxn modelId="{18B2D7C5-01CA-4FD8-BD6B-A9A6FD932F2C}" type="presParOf" srcId="{178FD1D4-8B2E-49DA-AEE9-0BB8E5237950}" destId="{7DE5FCF7-0476-47F9-9873-108C551D1BDE}" srcOrd="1" destOrd="0" presId="urn:microsoft.com/office/officeart/2005/8/layout/cycle3"/>
    <dgm:cxn modelId="{5686C44A-1DF0-43DC-9794-F1FC9D78F408}" type="presParOf" srcId="{178FD1D4-8B2E-49DA-AEE9-0BB8E5237950}" destId="{2D338AB3-C9DC-4A15-95F6-55F22618D2D1}" srcOrd="2" destOrd="0" presId="urn:microsoft.com/office/officeart/2005/8/layout/cycle3"/>
    <dgm:cxn modelId="{B73256DF-8F26-4702-AF91-752E7EF66092}" type="presParOf" srcId="{178FD1D4-8B2E-49DA-AEE9-0BB8E5237950}" destId="{813C362F-7F50-4033-AF7D-B4705F204331}" srcOrd="3" destOrd="0" presId="urn:microsoft.com/office/officeart/2005/8/layout/cycle3"/>
    <dgm:cxn modelId="{25DFD29F-1D31-4089-AF0B-1E2128651F35}" type="presParOf" srcId="{178FD1D4-8B2E-49DA-AEE9-0BB8E5237950}" destId="{530CF699-2494-4B0B-9679-9D45E0EEBECF}" srcOrd="4" destOrd="0" presId="urn:microsoft.com/office/officeart/2005/8/layout/cycle3"/>
    <dgm:cxn modelId="{891B061D-C5B3-4DA2-99E0-BED901E4192D}" type="presParOf" srcId="{178FD1D4-8B2E-49DA-AEE9-0BB8E5237950}" destId="{BF7A5535-8985-45AC-9846-845C5BE8954B}" srcOrd="5" destOrd="0" presId="urn:microsoft.com/office/officeart/2005/8/layout/cycle3"/>
    <dgm:cxn modelId="{7205F6B6-1EDC-48E7-A0B1-8AC767DC344F}" type="presParOf" srcId="{178FD1D4-8B2E-49DA-AEE9-0BB8E5237950}" destId="{BEC4566C-EB35-4FAD-A6B2-D73889EB868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328592" cy="3816424"/>
        <a:chOff x="0" y="0"/>
        <a:chExt cx="5328592" cy="3816424"/>
      </a:xfrm>
    </dsp:grpSpPr>
    <dsp:sp modelId="{7DE5FCF7-0476-47F9-9873-108C551D1BDE}">
      <dsp:nvSpPr>
        <dsp:cNvPr id="4" name="Круговая стрелка 3"/>
        <dsp:cNvSpPr/>
      </dsp:nvSpPr>
      <dsp:spPr bwMode="white">
        <a:xfrm>
          <a:off x="765409" y="12348"/>
          <a:ext cx="3797774" cy="3797774"/>
        </a:xfrm>
        <a:prstGeom prst="circularArrow">
          <a:avLst>
            <a:gd name="adj1" fmla="val 5000"/>
            <a:gd name="adj2" fmla="val 360000"/>
            <a:gd name="adj3" fmla="val 14231194"/>
            <a:gd name="adj4" fmla="val 17077530"/>
            <a:gd name="adj5" fmla="val 5500"/>
          </a:avLst>
        </a:prstGeom>
        <a:sp3d z="-190500" extrusionH="12700" prstMaterial="plastic">
          <a:bevelT w="50800" h="50800"/>
        </a:sp3d>
      </dsp:spPr>
      <dsp:style>
        <a:lnRef idx="0">
          <a:schemeClr val="dk1"/>
        </a:lnRef>
        <a:fillRef idx="3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765409" y="12348"/>
        <a:ext cx="3797774" cy="3797774"/>
      </dsp:txXfrm>
    </dsp:sp>
    <dsp:sp modelId="{30DB42B1-5770-4258-B61B-4A18AC26253A}">
      <dsp:nvSpPr>
        <dsp:cNvPr id="3" name="Скругленный прямоугольник 2"/>
        <dsp:cNvSpPr/>
      </dsp:nvSpPr>
      <dsp:spPr bwMode="white">
        <a:xfrm>
          <a:off x="1958252" y="0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Ткань </a:t>
          </a:r>
          <a:endParaRPr lang="ru-RU" b="1" dirty="0"/>
        </a:p>
      </dsp:txBody>
      <dsp:txXfrm>
        <a:off x="1958252" y="0"/>
        <a:ext cx="1412089" cy="706044"/>
      </dsp:txXfrm>
    </dsp:sp>
    <dsp:sp modelId="{2D338AB3-C9DC-4A15-95F6-55F22618D2D1}">
      <dsp:nvSpPr>
        <dsp:cNvPr id="5" name="Скругленный прямоугольник 4"/>
        <dsp:cNvSpPr/>
      </dsp:nvSpPr>
      <dsp:spPr bwMode="white">
        <a:xfrm>
          <a:off x="3305086" y="777595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НОЖНИЦЫ </a:t>
          </a:r>
          <a:endParaRPr lang="ru-RU" dirty="0"/>
        </a:p>
      </dsp:txBody>
      <dsp:txXfrm>
        <a:off x="3305086" y="777595"/>
        <a:ext cx="1412089" cy="706044"/>
      </dsp:txXfrm>
    </dsp:sp>
    <dsp:sp modelId="{813C362F-7F50-4033-AF7D-B4705F204331}">
      <dsp:nvSpPr>
        <dsp:cNvPr id="6" name="Скругленный прямоугольник 5"/>
        <dsp:cNvSpPr/>
      </dsp:nvSpPr>
      <dsp:spPr bwMode="white">
        <a:xfrm>
          <a:off x="3305086" y="2332785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ИГОЛКИ И НИТКИ </a:t>
          </a:r>
          <a:endParaRPr lang="ru-RU" dirty="0"/>
        </a:p>
      </dsp:txBody>
      <dsp:txXfrm>
        <a:off x="3305086" y="2332785"/>
        <a:ext cx="1412089" cy="706044"/>
      </dsp:txXfrm>
    </dsp:sp>
    <dsp:sp modelId="{530CF699-2494-4B0B-9679-9D45E0EEBECF}">
      <dsp:nvSpPr>
        <dsp:cNvPr id="7" name="Скругленный прямоугольник 6"/>
        <dsp:cNvSpPr/>
      </dsp:nvSpPr>
      <dsp:spPr bwMode="white">
        <a:xfrm>
          <a:off x="1958252" y="3110380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Диски, коробочки </a:t>
          </a:r>
          <a:endParaRPr lang="ru-RU" dirty="0"/>
        </a:p>
      </dsp:txBody>
      <dsp:txXfrm>
        <a:off x="1958252" y="3110380"/>
        <a:ext cx="1412089" cy="706044"/>
      </dsp:txXfrm>
    </dsp:sp>
    <dsp:sp modelId="{BF7A5535-8985-45AC-9846-845C5BE8954B}">
      <dsp:nvSpPr>
        <dsp:cNvPr id="8" name="Скругленный прямоугольник 7"/>
        <dsp:cNvSpPr/>
      </dsp:nvSpPr>
      <dsp:spPr bwMode="white">
        <a:xfrm>
          <a:off x="611418" y="2332785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УКРАШЕНИЯ </a:t>
          </a:r>
          <a:endParaRPr lang="ru-RU" dirty="0"/>
        </a:p>
      </dsp:txBody>
      <dsp:txXfrm>
        <a:off x="611418" y="2332785"/>
        <a:ext cx="1412089" cy="706044"/>
      </dsp:txXfrm>
    </dsp:sp>
    <dsp:sp modelId="{BEC4566C-EB35-4FAD-A6B2-D73889EB8688}">
      <dsp:nvSpPr>
        <dsp:cNvPr id="9" name="Скругленный прямоугольник 8"/>
        <dsp:cNvSpPr/>
      </dsp:nvSpPr>
      <dsp:spPr bwMode="white">
        <a:xfrm>
          <a:off x="611418" y="777595"/>
          <a:ext cx="1412089" cy="706044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Вата </a:t>
          </a:r>
          <a:endParaRPr lang="ru-RU" dirty="0"/>
        </a:p>
      </dsp:txBody>
      <dsp:txXfrm>
        <a:off x="611418" y="777595"/>
        <a:ext cx="1412089" cy="706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1510"/>
            <a:ext cx="5400600" cy="4212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26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7.wdp"/><Relationship Id="rId6" Type="http://schemas.openxmlformats.org/officeDocument/2006/relationships/image" Target="../media/image6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9.wdp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1.wdp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15.wdp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7.wdp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9.wdp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23.wdp"/><Relationship Id="rId3" Type="http://schemas.openxmlformats.org/officeDocument/2006/relationships/image" Target="../media/image22.jpeg"/><Relationship Id="rId2" Type="http://schemas.microsoft.com/office/2007/relationships/hdphoto" Target="../media/image21.wdp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25.wdp"/><Relationship Id="rId3" Type="http://schemas.openxmlformats.org/officeDocument/2006/relationships/image" Target="../media/image24.jpeg"/><Relationship Id="rId2" Type="http://schemas.microsoft.com/office/2007/relationships/hdphoto" Target="../media/image19.wdp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4445" r="20017" b="3232"/>
          <a:stretch>
            <a:fillRect/>
          </a:stretch>
        </p:blipFill>
        <p:spPr>
          <a:xfrm>
            <a:off x="251520" y="2787774"/>
            <a:ext cx="2016224" cy="21133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272808" cy="2304256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ИГОЛЬНИЦЫ-ШЛЯПКИ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147814"/>
            <a:ext cx="3816424" cy="1656184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мастер-класса: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СОПРУНОВА ГАЛИНА АЛЕКСЕЕВНА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365615" y="26244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9501"/>
            <a:ext cx="6480720" cy="576065"/>
          </a:xfrm>
        </p:spPr>
        <p:txBody>
          <a:bodyPr>
            <a:noAutofit/>
          </a:bodyPr>
          <a:lstStyle/>
          <a:p>
            <a:r>
              <a:rPr lang="ru-RU" sz="29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 panose="020F0502020204030204"/>
              <a:cs typeface="Times New Roman" panose="02020603050405020304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9501"/>
            <a:ext cx="6480720" cy="576065"/>
          </a:xfrm>
        </p:spPr>
        <p:txBody>
          <a:bodyPr>
            <a:no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67495"/>
            <a:ext cx="6984776" cy="504056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ПРИНАДЛЕЖНОСТИ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059582"/>
          <a:ext cx="53285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31590"/>
            <a:ext cx="3368324" cy="36724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776864" cy="565571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35646"/>
            <a:ext cx="4680520" cy="2667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РАСКЛАДЫВАЕМ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ДИСК И КОРОБОЧКУ НА ТКАНЬ, НАМЕЧАЕМ И ВЫРЕЗАЕМ.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70" y="1635646"/>
            <a:ext cx="3707220" cy="309634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776864" cy="565571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35646"/>
            <a:ext cx="3888432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ОБМЁТЫВАЕМ КРАЙ КРУГА И СТЯГИВАЕМ.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635646"/>
            <a:ext cx="4310183" cy="313295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776864" cy="565571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131590"/>
            <a:ext cx="7920880" cy="108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ВСТАВЛЯЕМ ДИСК И СТЯГИВАЕМ. НАПОЛНЯЕМ КОРОБОЧКУ ВАТОЙ.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4" r="13526"/>
          <a:stretch>
            <a:fillRect/>
          </a:stretch>
        </p:blipFill>
        <p:spPr>
          <a:xfrm>
            <a:off x="1115616" y="2325172"/>
            <a:ext cx="2880320" cy="248486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3" r="10538"/>
          <a:stretch>
            <a:fillRect/>
          </a:stretch>
        </p:blipFill>
        <p:spPr>
          <a:xfrm>
            <a:off x="5436096" y="2355726"/>
            <a:ext cx="2897413" cy="245430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776864" cy="565571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707654"/>
            <a:ext cx="4752528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СОЕДИНЯЕМ ВЕРХНЮЮ И НИЖНЮЮ ЧАСТИ ШЛЯПКИ, СШИВАЕМ НИТКАМИ В ТОН.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18" y="1707655"/>
            <a:ext cx="3570572" cy="253933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776864" cy="565571"/>
          </a:xfr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491630"/>
            <a:ext cx="475252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УКРАШАЕМ ИЗДЕЛИЕ ТЕСЬМОЙ, КАМНЯМИ, ЛЕНТОЙ,  ПУГОВИЦАМИ…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29" y="1491630"/>
            <a:ext cx="3694447" cy="309634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7494"/>
            <a:ext cx="4248472" cy="576064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ИЗДЕЛИЯ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3" y="1491630"/>
            <a:ext cx="4945720" cy="3168352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9622"/>
            <a:ext cx="3341407" cy="3289922"/>
          </a:xfr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7494"/>
            <a:ext cx="4248472" cy="576064"/>
          </a:xfrm>
          <a:ln w="5715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ИЗДЕЛИЯ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943"/>
          <a:stretch>
            <a:fillRect/>
          </a:stretch>
        </p:blipFill>
        <p:spPr>
          <a:xfrm>
            <a:off x="251519" y="1270121"/>
            <a:ext cx="3312369" cy="3533877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64" y="1203598"/>
            <a:ext cx="4789102" cy="360040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WPS Presentation</Application>
  <PresentationFormat>Экран (16:9)</PresentationFormat>
  <Paragraphs>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Тема Office</vt:lpstr>
      <vt:lpstr> ИЗГОТОВЛЕНИЕ  ИГОЛЬНИЦЫ-ШЛЯПКИ  </vt:lpstr>
      <vt:lpstr> МАТЕРИАЛЫ И ПРИНАДЛЕЖНОСТИ:  </vt:lpstr>
      <vt:lpstr> ПОСЛЕДОВАТЕЛЬНОСТЬ ВЫПОЛНЕНИЯ:  </vt:lpstr>
      <vt:lpstr> ПОСЛЕДОВАТЕЛЬНОСТЬ ВЫПОЛНЕНИЯ:  </vt:lpstr>
      <vt:lpstr> ПОСЛЕДОВАТЕЛЬНОСТЬ ВЫПОЛНЕНИЯ:  </vt:lpstr>
      <vt:lpstr> ПОСЛЕДОВАТЕЛЬНОСТЬ ВЫПОЛНЕНИЯ:  </vt:lpstr>
      <vt:lpstr> ПОСЛЕДОВАТЕЛЬНОСТЬ ВЫПОЛНЕНИЯ:  </vt:lpstr>
      <vt:lpstr>ГОТОВЫЕ ИЗДЕЛИЯ </vt:lpstr>
      <vt:lpstr>ГОТОВЫЕ ИЗДЕЛИЯ </vt:lpstr>
      <vt:lpstr>ИНТЕРНЕТ РЕСУРСЫ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МКОУ Добринская СОШ</cp:lastModifiedBy>
  <cp:revision>11</cp:revision>
  <dcterms:created xsi:type="dcterms:W3CDTF">2018-05-28T14:18:00Z</dcterms:created>
  <dcterms:modified xsi:type="dcterms:W3CDTF">2022-12-07T10:15:08Z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E8A48BE2452C42708881F5204FAF3F8E</vt:lpwstr>
  </property>
  <property fmtid="{D5CDD505-2E9C-101B-9397-08002B2CF9AE}" pid="3" name="KSOProductBuildVer">
    <vt:lpwstr>1049-11.2.0.11417</vt:lpwstr>
  </property>
</Properties>
</file>