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</p:sldIdLst>
  <p:sldSz cx="6858000" cy="9144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2292" y="-10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5155893"/>
            <a:ext cx="6858000" cy="3988107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6858000" cy="5155893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3536415"/>
            <a:ext cx="6858000" cy="304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2133600"/>
            <a:ext cx="6858000" cy="68072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5346" y="6736727"/>
            <a:ext cx="4227758" cy="117615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3186" y="4176388"/>
            <a:ext cx="5381513" cy="2390889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28750" y="975359"/>
            <a:ext cx="4800600" cy="463296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9" y="502023"/>
            <a:ext cx="1543050" cy="6984452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493085" y="975360"/>
            <a:ext cx="3621965" cy="652630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857250" y="975360"/>
            <a:ext cx="4800600" cy="46329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55893"/>
            <a:ext cx="6858000" cy="3988107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6858000" cy="5155893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536415"/>
            <a:ext cx="6858000" cy="304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2133600"/>
            <a:ext cx="6858000" cy="68072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896" y="2896864"/>
            <a:ext cx="4475000" cy="3231128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16828" y="6143348"/>
            <a:ext cx="4477871" cy="1113947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19.08.2022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857249" y="975359"/>
            <a:ext cx="2510028" cy="46329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3483864" y="975360"/>
            <a:ext cx="2510028" cy="46329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7250" y="975360"/>
            <a:ext cx="2510028" cy="853016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67335" y="1867103"/>
            <a:ext cx="2510028" cy="3657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5477" y="975360"/>
            <a:ext cx="2510028" cy="853016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1865376"/>
            <a:ext cx="2510028" cy="3657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19.08.2022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19.08.2022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19.08.2022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322" y="2946401"/>
            <a:ext cx="2727064" cy="1677991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45137" y="975360"/>
            <a:ext cx="3012814" cy="6526307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06824" y="4663736"/>
            <a:ext cx="2541495" cy="28526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19.08.2022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5155893"/>
            <a:ext cx="6858000" cy="3988107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6858000" cy="5155893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3536415"/>
            <a:ext cx="6858000" cy="304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2133600"/>
            <a:ext cx="6858000" cy="68072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356381" y="1524000"/>
            <a:ext cx="3086100" cy="4170408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8415" y="1347315"/>
            <a:ext cx="2770586" cy="2884027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19.08.2022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5451" y="5952561"/>
            <a:ext cx="4787654" cy="1524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807200"/>
            <a:ext cx="6858000" cy="23368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6858000" cy="68072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5024405"/>
            <a:ext cx="6858000" cy="304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2133600"/>
            <a:ext cx="6858000" cy="68072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44967" y="5829557"/>
            <a:ext cx="4884383" cy="1524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7250" y="976347"/>
            <a:ext cx="4800600" cy="46329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629150" y="8229601"/>
            <a:ext cx="18859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19.08.2022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" y="8229601"/>
            <a:ext cx="2514601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857500" y="8229601"/>
            <a:ext cx="13716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2656" y="1115616"/>
            <a:ext cx="230425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Осторожно: незнакомец!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07807" y="3442844"/>
            <a:ext cx="5832648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Даже если ваш ребенок еще слишком мал, чтобы гулять без взрослых и отпускать его одного на улицу вы пока не собираетесь, он должен четко усвоить основные правила общения с незнакомыми людьми. Большинство из нас внушает детям, что нужно быть воспитанным и вежливым по отношению к людям, не грубить и не врать. Все это, конечно, верно. Но именно тихие, воспитанные дети чаще становятся жертвами преступников. Ведь их так просто обмануть, а сами они приучены всегда говорить взрослым только правду. Как же быть, неужели нужно растить ребенка лгуном и грубияном? Грубияном растить не нужно, а вот втолковывать малышу, что среди хороших и добрых людей иногда попадаются и плохие, просто необходимо. С раннего детства ребенок должен четко знать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важные правила:</a:t>
            </a:r>
          </a:p>
        </p:txBody>
      </p:sp>
      <p:pic>
        <p:nvPicPr>
          <p:cNvPr id="1026" name="Picture 2" descr="C:\Users\User\Desktop\item_285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2975" y="179512"/>
            <a:ext cx="3626455" cy="3150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07276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14500" y="251520"/>
            <a:ext cx="3429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Никогда не разговаривай с незнакомыми людьми и ничего у них не бери.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741477" y="4572000"/>
            <a:ext cx="3429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Никогда не садись в машину к незнакомцу и никуда с ним не ходи.</a:t>
            </a:r>
          </a:p>
        </p:txBody>
      </p:sp>
      <p:pic>
        <p:nvPicPr>
          <p:cNvPr id="2051" name="Picture 3" descr="C:\Users\User\Desktop\rssimg-d29e30f77befb05b41818d2d7ffcf68b.jpe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78" t="4589" r="12941" b="7616"/>
          <a:stretch/>
        </p:blipFill>
        <p:spPr bwMode="auto">
          <a:xfrm>
            <a:off x="1844824" y="5495330"/>
            <a:ext cx="3518545" cy="3197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User\Desktop\x3Z2RnfOPL4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57" t="4559" r="15867" b="2925"/>
          <a:stretch/>
        </p:blipFill>
        <p:spPr bwMode="auto">
          <a:xfrm>
            <a:off x="1824337" y="1267183"/>
            <a:ext cx="3414025" cy="3160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15933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20688" y="90136"/>
            <a:ext cx="561662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У незнакомого человека нельзя брать НИЧЕГО: ни конфеты, ни игрушки, ни подарки, ни что-то, что «нужно передать маме».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52736" y="6372200"/>
            <a:ext cx="561662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И напоминайте обо всем этом почаще, почаще, почаще! Дети так легко забывают все то, чему мы их учим</a:t>
            </a:r>
            <a:r>
              <a:rPr lang="ru-RU" b="1" dirty="0" smtClean="0"/>
              <a:t>.</a:t>
            </a:r>
            <a:endParaRPr lang="ru-RU" b="1" dirty="0"/>
          </a:p>
        </p:txBody>
      </p:sp>
      <p:pic>
        <p:nvPicPr>
          <p:cNvPr id="4" name="Picture 2" descr="C:\Users\User\Desktop\2_14237238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217" y="1331640"/>
            <a:ext cx="5269566" cy="4762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3471724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26</TotalTime>
  <Words>216</Words>
  <Application>Microsoft Office PowerPoint</Application>
  <PresentationFormat>Экран (4:3)</PresentationFormat>
  <Paragraphs>6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Воздушный поток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4</cp:revision>
  <dcterms:created xsi:type="dcterms:W3CDTF">2022-08-19T02:36:47Z</dcterms:created>
  <dcterms:modified xsi:type="dcterms:W3CDTF">2022-08-19T03:17:49Z</dcterms:modified>
</cp:coreProperties>
</file>