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1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5C0EFF-66BF-4343-B6B7-84BE2FFFC8CB}">
          <p14:sldIdLst>
            <p14:sldId id="264"/>
            <p14:sldId id="261"/>
            <p14:sldId id="256"/>
            <p14:sldId id="257"/>
            <p14:sldId id="258"/>
            <p14:sldId id="259"/>
            <p14:sldId id="260"/>
            <p14:sldId id="262"/>
            <p14:sldId id="263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5CB-9AAF-4C72-A77A-1F2A63903B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87E-9393-442D-8BA8-C0955122C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2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5CB-9AAF-4C72-A77A-1F2A63903B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87E-9393-442D-8BA8-C0955122C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3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5CB-9AAF-4C72-A77A-1F2A63903B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87E-9393-442D-8BA8-C0955122C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5CB-9AAF-4C72-A77A-1F2A63903B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87E-9393-442D-8BA8-C0955122C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0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5CB-9AAF-4C72-A77A-1F2A63903B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87E-9393-442D-8BA8-C0955122C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1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5CB-9AAF-4C72-A77A-1F2A63903B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87E-9393-442D-8BA8-C0955122C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2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5CB-9AAF-4C72-A77A-1F2A63903B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87E-9393-442D-8BA8-C0955122C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5CB-9AAF-4C72-A77A-1F2A63903B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87E-9393-442D-8BA8-C0955122C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74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5CB-9AAF-4C72-A77A-1F2A63903B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87E-9393-442D-8BA8-C0955122C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5CB-9AAF-4C72-A77A-1F2A63903B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87E-9393-442D-8BA8-C0955122C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4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5CB-9AAF-4C72-A77A-1F2A63903B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87E-9393-442D-8BA8-C0955122C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9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185CB-9AAF-4C72-A77A-1F2A63903B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387E-9393-442D-8BA8-C0955122C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6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5D9F72DE-D834-CE8D-3544-209D5FE90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4D8BB1-2A09-1E2B-6F47-EB010962DE2A}"/>
              </a:ext>
            </a:extLst>
          </p:cNvPr>
          <p:cNvSpPr/>
          <p:nvPr/>
        </p:nvSpPr>
        <p:spPr>
          <a:xfrm>
            <a:off x="645460" y="900953"/>
            <a:ext cx="7620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ЗИМНИЕ  ЗАБАВЫ</a:t>
            </a:r>
            <a:endParaRPr lang="ru-RU" sz="5400" b="1" cap="none" spc="0" dirty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5DA7D-3330-9372-5B9E-77260B9A9569}"/>
              </a:ext>
            </a:extLst>
          </p:cNvPr>
          <p:cNvSpPr txBox="1"/>
          <p:nvPr/>
        </p:nvSpPr>
        <p:spPr>
          <a:xfrm>
            <a:off x="295835" y="5230906"/>
            <a:ext cx="3778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 выполнила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ОГКОУ «Школа-интернат №87»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Воробьева   Светлана  Петровна</a:t>
            </a:r>
          </a:p>
        </p:txBody>
      </p:sp>
    </p:spTree>
    <p:extLst>
      <p:ext uri="{BB962C8B-B14F-4D97-AF65-F5344CB8AC3E}">
        <p14:creationId xmlns:p14="http://schemas.microsoft.com/office/powerpoint/2010/main" val="127658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AF73447F-A19E-A190-0BEB-9AF14791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49A1CD4-D1DE-7070-39E2-39AEA36F3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Documents and Settings\Ирина.MAIN\Рабочий стол\буклет\33c10cc439df.jpg">
            <a:extLst>
              <a:ext uri="{FF2B5EF4-FFF2-40B4-BE49-F238E27FC236}">
                <a16:creationId xmlns:a16="http://schemas.microsoft.com/office/drawing/2014/main" id="{73B83115-1E53-FB4B-0383-CE402B3FE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48822" cy="68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8C26AD-5FC8-9FCC-C5DB-05F5557B6B21}"/>
              </a:ext>
            </a:extLst>
          </p:cNvPr>
          <p:cNvSpPr/>
          <p:nvPr/>
        </p:nvSpPr>
        <p:spPr>
          <a:xfrm>
            <a:off x="5076056" y="2132856"/>
            <a:ext cx="34964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 КАТАЮТСЯ НА САНКАХ</a:t>
            </a:r>
          </a:p>
        </p:txBody>
      </p:sp>
    </p:spTree>
    <p:extLst>
      <p:ext uri="{BB962C8B-B14F-4D97-AF65-F5344CB8AC3E}">
        <p14:creationId xmlns:p14="http://schemas.microsoft.com/office/powerpoint/2010/main" val="11435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49A1CD4-D1DE-7070-39E2-39AEA36F3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Ирина.MAIN\Рабочий стол\буклет\11a12381b5e9.jpg">
            <a:extLst>
              <a:ext uri="{FF2B5EF4-FFF2-40B4-BE49-F238E27FC236}">
                <a16:creationId xmlns:a16="http://schemas.microsoft.com/office/drawing/2014/main" id="{D3D237A8-3D9C-80F5-E916-1C6B27E35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30" y="117000"/>
            <a:ext cx="5181061" cy="66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F5BCC1-FCCD-B2E5-AA05-1694AEBAD7CC}"/>
              </a:ext>
            </a:extLst>
          </p:cNvPr>
          <p:cNvSpPr/>
          <p:nvPr/>
        </p:nvSpPr>
        <p:spPr>
          <a:xfrm>
            <a:off x="5369321" y="2124635"/>
            <a:ext cx="35595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  КАТАЮТСЯ НА   ЛЫЖАХ</a:t>
            </a:r>
          </a:p>
        </p:txBody>
      </p:sp>
    </p:spTree>
    <p:extLst>
      <p:ext uri="{BB962C8B-B14F-4D97-AF65-F5344CB8AC3E}">
        <p14:creationId xmlns:p14="http://schemas.microsoft.com/office/powerpoint/2010/main" val="13468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49A1CD4-D1DE-7070-39E2-39AEA36F3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Ирина.MAIN\Рабочий стол\буклет\x_a2c022f9.jpg">
            <a:extLst>
              <a:ext uri="{FF2B5EF4-FFF2-40B4-BE49-F238E27FC236}">
                <a16:creationId xmlns:a16="http://schemas.microsoft.com/office/drawing/2014/main" id="{25B7A4D8-6C6C-8F5D-4BFE-1645CAD7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30" y="135000"/>
            <a:ext cx="4322827" cy="65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E76E1B-8015-CB32-331E-E19F867FCD5A}"/>
              </a:ext>
            </a:extLst>
          </p:cNvPr>
          <p:cNvSpPr/>
          <p:nvPr/>
        </p:nvSpPr>
        <p:spPr>
          <a:xfrm>
            <a:off x="4727045" y="2057400"/>
            <a:ext cx="40597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 КАТАЮТСЯ НА</a:t>
            </a:r>
          </a:p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КОНЬКАХ</a:t>
            </a:r>
          </a:p>
        </p:txBody>
      </p:sp>
    </p:spTree>
    <p:extLst>
      <p:ext uri="{BB962C8B-B14F-4D97-AF65-F5344CB8AC3E}">
        <p14:creationId xmlns:p14="http://schemas.microsoft.com/office/powerpoint/2010/main" val="3892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49A1CD4-D1DE-7070-39E2-39AEA36F3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cdn5.imgbb.ru/user/118/1189913/201412/e2967f0158ae10d68ada6090525109ba.jpg">
            <a:extLst>
              <a:ext uri="{FF2B5EF4-FFF2-40B4-BE49-F238E27FC236}">
                <a16:creationId xmlns:a16="http://schemas.microsoft.com/office/drawing/2014/main" id="{2714ACFD-425A-256B-AA08-F14FEF067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6264123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CE6E2E-2DB5-0109-2EB3-74B988ACED6F}"/>
              </a:ext>
            </a:extLst>
          </p:cNvPr>
          <p:cNvSpPr/>
          <p:nvPr/>
        </p:nvSpPr>
        <p:spPr>
          <a:xfrm>
            <a:off x="0" y="4857760"/>
            <a:ext cx="10367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    КАТАЮТСЯ  С  ГОРКИ</a:t>
            </a:r>
          </a:p>
        </p:txBody>
      </p:sp>
    </p:spTree>
    <p:extLst>
      <p:ext uri="{BB962C8B-B14F-4D97-AF65-F5344CB8AC3E}">
        <p14:creationId xmlns:p14="http://schemas.microsoft.com/office/powerpoint/2010/main" val="14044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49A1CD4-D1DE-7070-39E2-39AEA36F3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Documents and Settings\Ирина.MAIN\Рабочий стол\буклет\64930505_1286348889_2.jpg">
            <a:extLst>
              <a:ext uri="{FF2B5EF4-FFF2-40B4-BE49-F238E27FC236}">
                <a16:creationId xmlns:a16="http://schemas.microsoft.com/office/drawing/2014/main" id="{650DA126-1A99-1C6F-4A93-E5DF5467C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581"/>
            <a:ext cx="4824536" cy="6714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EF8B8E-5DF8-C796-9AA9-D0F00C1468FE}"/>
              </a:ext>
            </a:extLst>
          </p:cNvPr>
          <p:cNvSpPr/>
          <p:nvPr/>
        </p:nvSpPr>
        <p:spPr>
          <a:xfrm>
            <a:off x="5168371" y="2635623"/>
            <a:ext cx="39756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  КОРМЯТ ПТИЦ</a:t>
            </a:r>
          </a:p>
        </p:txBody>
      </p:sp>
    </p:spTree>
    <p:extLst>
      <p:ext uri="{BB962C8B-B14F-4D97-AF65-F5344CB8AC3E}">
        <p14:creationId xmlns:p14="http://schemas.microsoft.com/office/powerpoint/2010/main" val="31524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49A1CD4-D1DE-7070-39E2-39AEA36F3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900igr.net/up/datas/165819/031.jpg">
            <a:extLst>
              <a:ext uri="{FF2B5EF4-FFF2-40B4-BE49-F238E27FC236}">
                <a16:creationId xmlns:a16="http://schemas.microsoft.com/office/drawing/2014/main" id="{DCD0B0E3-8D1D-D287-7341-923DA367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1563" b="7291"/>
          <a:stretch>
            <a:fillRect/>
          </a:stretch>
        </p:blipFill>
        <p:spPr bwMode="auto">
          <a:xfrm>
            <a:off x="142908" y="250021"/>
            <a:ext cx="4429092" cy="6357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DD8708-654D-5FB5-6C39-8868E8DA9598}"/>
              </a:ext>
            </a:extLst>
          </p:cNvPr>
          <p:cNvSpPr/>
          <p:nvPr/>
        </p:nvSpPr>
        <p:spPr>
          <a:xfrm rot="10800000" flipV="1">
            <a:off x="4854388" y="2232212"/>
            <a:ext cx="4289612" cy="215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    ЛЕПЯТ   СНЕГОВИКА</a:t>
            </a:r>
          </a:p>
        </p:txBody>
      </p:sp>
    </p:spTree>
    <p:extLst>
      <p:ext uri="{BB962C8B-B14F-4D97-AF65-F5344CB8AC3E}">
        <p14:creationId xmlns:p14="http://schemas.microsoft.com/office/powerpoint/2010/main" val="5396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49A1CD4-D1DE-7070-39E2-39AEA36F3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www.stihi.ru/pics/2017/11/16/1758.jpg">
            <a:extLst>
              <a:ext uri="{FF2B5EF4-FFF2-40B4-BE49-F238E27FC236}">
                <a16:creationId xmlns:a16="http://schemas.microsoft.com/office/drawing/2014/main" id="{BFBDEBA8-03A2-F4F7-1A70-F70E08C1C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4063" r="13281" b="6249"/>
          <a:stretch>
            <a:fillRect/>
          </a:stretch>
        </p:blipFill>
        <p:spPr bwMode="auto">
          <a:xfrm>
            <a:off x="142844" y="1147187"/>
            <a:ext cx="4429156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89DECF-BC10-5A16-48C2-387220F6BCA4}"/>
              </a:ext>
            </a:extLst>
          </p:cNvPr>
          <p:cNvSpPr/>
          <p:nvPr/>
        </p:nvSpPr>
        <p:spPr>
          <a:xfrm>
            <a:off x="4961964" y="1857364"/>
            <a:ext cx="36105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 ИГРАЮТ  В СНЕЖКИ</a:t>
            </a:r>
          </a:p>
        </p:txBody>
      </p:sp>
    </p:spTree>
    <p:extLst>
      <p:ext uri="{BB962C8B-B14F-4D97-AF65-F5344CB8AC3E}">
        <p14:creationId xmlns:p14="http://schemas.microsoft.com/office/powerpoint/2010/main" val="17740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49A1CD4-D1DE-7070-39E2-39AEA36F3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Documents and Settings\Ирина.MAIN\Рабочий стол\буклет\1356087208_f_clip_image0021.jpg">
            <a:extLst>
              <a:ext uri="{FF2B5EF4-FFF2-40B4-BE49-F238E27FC236}">
                <a16:creationId xmlns:a16="http://schemas.microsoft.com/office/drawing/2014/main" id="{A0A85E3E-4955-62E9-43A0-AF00C5E3B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8477" y="250250"/>
            <a:ext cx="5807045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7A5182-DF74-707A-959B-AE06BA0C9B69}"/>
              </a:ext>
            </a:extLst>
          </p:cNvPr>
          <p:cNvSpPr txBox="1"/>
          <p:nvPr/>
        </p:nvSpPr>
        <p:spPr>
          <a:xfrm>
            <a:off x="268941" y="5486400"/>
            <a:ext cx="8135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СОСТАВЬТЕ   РАССКАЗ     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ПО  КАРТИНКЕ.</a:t>
            </a:r>
          </a:p>
        </p:txBody>
      </p:sp>
    </p:spTree>
    <p:extLst>
      <p:ext uri="{BB962C8B-B14F-4D97-AF65-F5344CB8AC3E}">
        <p14:creationId xmlns:p14="http://schemas.microsoft.com/office/powerpoint/2010/main" val="3206610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47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2022-12-19T18:18:30Z</dcterms:created>
  <dcterms:modified xsi:type="dcterms:W3CDTF">2022-12-19T20:12:36Z</dcterms:modified>
</cp:coreProperties>
</file>