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5" r:id="rId7"/>
    <p:sldId id="263" r:id="rId8"/>
    <p:sldId id="266" r:id="rId9"/>
    <p:sldId id="268" r:id="rId10"/>
    <p:sldId id="273" r:id="rId11"/>
    <p:sldId id="270" r:id="rId12"/>
    <p:sldId id="271" r:id="rId13"/>
    <p:sldId id="272" r:id="rId14"/>
    <p:sldId id="25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7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диагностик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5">
                      <a:shade val="76000"/>
                      <a:shade val="51000"/>
                      <a:satMod val="130000"/>
                    </a:schemeClr>
                  </a:gs>
                  <a:gs pos="80000">
                    <a:schemeClr val="accent5">
                      <a:shade val="76000"/>
                      <a:shade val="93000"/>
                      <a:satMod val="130000"/>
                    </a:schemeClr>
                  </a:gs>
                  <a:gs pos="100000">
                    <a:schemeClr val="accent5">
                      <a:shade val="7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spPr>
              <a:gradFill rotWithShape="1">
                <a:gsLst>
                  <a:gs pos="0">
                    <a:schemeClr val="accent5">
                      <a:tint val="77000"/>
                      <a:shade val="51000"/>
                      <a:satMod val="130000"/>
                    </a:schemeClr>
                  </a:gs>
                  <a:gs pos="80000">
                    <a:schemeClr val="accent5">
                      <a:tint val="77000"/>
                      <a:shade val="93000"/>
                      <a:satMod val="130000"/>
                    </a:schemeClr>
                  </a:gs>
                  <a:gs pos="100000">
                    <a:schemeClr val="accent5">
                      <a:tint val="77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Средний уровень</c:v>
                </c:pt>
                <c:pt idx="1">
                  <c:v>Низкий уровень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63</c:v>
                </c:pt>
                <c:pt idx="1">
                  <c:v>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C36-426C-BA4C-E1BED51E8487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5C9C-FCAE-44A8-B00E-6DD49EC4F6DD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8C-2806-45EC-B64E-EEA3F0747B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1468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5C9C-FCAE-44A8-B00E-6DD49EC4F6DD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8C-2806-45EC-B64E-EEA3F0747B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219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5C9C-FCAE-44A8-B00E-6DD49EC4F6DD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8C-2806-45EC-B64E-EEA3F0747B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692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5C9C-FCAE-44A8-B00E-6DD49EC4F6DD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8C-2806-45EC-B64E-EEA3F0747B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753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5C9C-FCAE-44A8-B00E-6DD49EC4F6DD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8C-2806-45EC-B64E-EEA3F0747B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386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5C9C-FCAE-44A8-B00E-6DD49EC4F6DD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8C-2806-45EC-B64E-EEA3F0747B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046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5C9C-FCAE-44A8-B00E-6DD49EC4F6DD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8C-2806-45EC-B64E-EEA3F0747B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66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5C9C-FCAE-44A8-B00E-6DD49EC4F6DD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8C-2806-45EC-B64E-EEA3F0747B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6155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5C9C-FCAE-44A8-B00E-6DD49EC4F6DD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8C-2806-45EC-B64E-EEA3F0747B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7829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5C9C-FCAE-44A8-B00E-6DD49EC4F6DD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8C-2806-45EC-B64E-EEA3F0747B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461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5C9C-FCAE-44A8-B00E-6DD49EC4F6DD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8C-2806-45EC-B64E-EEA3F0747B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14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95C9C-FCAE-44A8-B00E-6DD49EC4F6DD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0AA8C-2806-45EC-B64E-EEA3F0747B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657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8640960" cy="1080120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Министерство образования Омской области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Бюджетное профессиональное образовательное учреждение Омской области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«Омский музыкально – педагогический колледж»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3429000"/>
            <a:ext cx="3448472" cy="2808312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Студентка 3 курса группы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3ДО2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Очной формы обучения</a:t>
            </a:r>
          </a:p>
          <a:p>
            <a:pPr algn="l"/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Изгоршева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Анастасия Дмитриевна</a:t>
            </a:r>
          </a:p>
          <a:p>
            <a:pPr algn="l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/>
            <a: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Специальность: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44.02.01. Дошкольное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</a:p>
          <a:p>
            <a:pPr algn="l"/>
            <a: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</a:t>
            </a:r>
          </a:p>
          <a:p>
            <a:pPr algn="l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дисциплины</a:t>
            </a:r>
          </a:p>
          <a:p>
            <a:pPr algn="l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Черникова Надежда Константиновна</a:t>
            </a:r>
          </a:p>
          <a:p>
            <a:pPr algn="l"/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492896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КУРСОВАЯ РАБОТА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невербальных средств общения у детей дошкольного возраста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33844" y="6237312"/>
            <a:ext cx="1289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Омск, 2022</a:t>
            </a:r>
          </a:p>
        </p:txBody>
      </p:sp>
    </p:spTree>
    <p:extLst>
      <p:ext uri="{BB962C8B-B14F-4D97-AF65-F5344CB8AC3E}">
        <p14:creationId xmlns:p14="http://schemas.microsoft.com/office/powerpoint/2010/main" xmlns="" val="171840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96752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Главным компонентом сюжетно-ролевой игры является сюжет, без него нет самой сюжетно-ролевой игры. 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Сюжет игры – эта та сфера действительности, которая воспроизводится детьми.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429000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Л.С. Выготский отмечал, что, в процессе игры ребёнок испытывает самые настоящие чувства, хотя ситуации в ходе сюжетно-ролевой игры воображаемые</a:t>
            </a:r>
          </a:p>
        </p:txBody>
      </p:sp>
    </p:spTree>
    <p:extLst>
      <p:ext uri="{BB962C8B-B14F-4D97-AF65-F5344CB8AC3E}">
        <p14:creationId xmlns:p14="http://schemas.microsoft.com/office/powerpoint/2010/main" xmlns="" val="188500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683568" y="1340768"/>
            <a:ext cx="72008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соответствии с поставленной целью мы определили следующие задачи: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подобрать диагностические методики для определения уровня развития невербальных средств общения у детей младшего дошкольного возраста;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провести первичное обследование детей младшего дошкольного возраста;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проанализировать полученные на констатирующем этапе эмпирического исследования результаты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611560" y="1053317"/>
            <a:ext cx="7920880" cy="428318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679236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1.«Изучение понимания эмоциональных состояний людей, изображенных на картинке»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 bmk="_Toc103617982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Автор: Е.И. Изотова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Методика изучения мимической моторики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Автор: Г.А. Волкова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«Определение ребенком эмоциональных состояний человека»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Автор: Н. Д. Денисова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445624" cy="864096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438603177"/>
              </p:ext>
            </p:extLst>
          </p:nvPr>
        </p:nvGraphicFramePr>
        <p:xfrm>
          <a:off x="1124490" y="524450"/>
          <a:ext cx="685850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820180" y="5661248"/>
            <a:ext cx="74523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трех диагностических заданий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ОМСКОЙ ОБЛАСТИ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профессиональное образовательное учреждение Омской области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«Омский музыкально – педагогический колледж»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3933056"/>
            <a:ext cx="3448472" cy="175260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Студентка 3 курса группы 3ДО</a:t>
            </a:r>
          </a:p>
          <a:p>
            <a:pPr algn="l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Очной формы обучения</a:t>
            </a:r>
          </a:p>
          <a:p>
            <a:pPr algn="l"/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Изгоршева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Анастасия Дмитриевна</a:t>
            </a:r>
          </a:p>
          <a:p>
            <a:pPr algn="l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/>
            <a: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Специальность: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44.02.01. Дошкольное образование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492896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КУРСОВАЯ РАБОТА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невербальных средств общения у детей дошкольного возраста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33844" y="6237312"/>
            <a:ext cx="1289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Омск, 2022</a:t>
            </a:r>
          </a:p>
        </p:txBody>
      </p:sp>
    </p:spTree>
    <p:extLst>
      <p:ext uri="{BB962C8B-B14F-4D97-AF65-F5344CB8AC3E}">
        <p14:creationId xmlns:p14="http://schemas.microsoft.com/office/powerpoint/2010/main" xmlns="" val="58511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827584" y="980728"/>
            <a:ext cx="7416824" cy="440120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Объект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процесс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азвития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невербальных средств общения у детей дошкольного возраста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способы развития невербальных средств общения у детей дошкольного возраста.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Какой способ эффективнее влияет на развитии невербальных средств общения у детей дошкольного возраста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755576" y="692696"/>
            <a:ext cx="8136904" cy="440120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проблему развития невербальных средств общения в психолого-педагогической литературе.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Рассмотреть особенности развития невербальных средств общения у детей дошкольного возраста.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Охарактеризовать способы развития невербальных средств общения у детей дошкольного возраста.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3568" y="5383669"/>
            <a:ext cx="8136904" cy="95410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Методы исследования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Теоретические – анализ психолого-педагогической литературы.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11560" y="1412776"/>
            <a:ext cx="792088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Согласно Першиной Н.А. невербальное поведение – это индивидуальная форма общения, сопряженная с изменением психических состояний человека, с его отношением к партнерам, с ситуацией взаимодействия и общения. </a:t>
            </a:r>
            <a:endParaRPr lang="ru-RU" sz="2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Морозов В.П.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определяет невербальную коммуникацию как систему неязыковых форм и средств передачи информации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5516" y="1340768"/>
            <a:ext cx="8712968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Кинесические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средства – зрительно воспринимаемые движения другого человека.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Э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кстралингвистические средства -  связаны с голосом, характеристики которого создают образ человека.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lang="ru-RU" sz="2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Такесические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средства – прикосновения, например, в форме рукопожатия. Неправильное использование </a:t>
            </a:r>
            <a:r>
              <a:rPr lang="ru-RU" sz="2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такесических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средств может привести в общении к конфликтам.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Проксемические средства 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к этим средствам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относят ориентацию партнеров в момент общения и дистанцию между ними</a:t>
            </a: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Холл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описал нормы приближения человека к человеку – дистанции.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1916832"/>
            <a:ext cx="777686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Повтор, дублирование информации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Противоречие между жестами и кинетическим поведением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Замещение речевого высказывания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Дополнение речи в смысловом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Средство поддержания общения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620688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этапы обучения невербальным средствам общения дошкольников :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мышц лица, тела;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ознакомление с основными эмоциональными состояниями и способами их выражения через мимику, жесты, позы;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упражнения и закрепление выразительных движений в игровой деятельности;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перенос неречевых способов общения в самостоятельную коммуникативную деятельность.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581128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181818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Пантомимика - система выразительных движений, совершаемых при помощи тела. Походка, осанка, позы, поклоны, единство их движений предают эмоциональные переживания человека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83568" y="980728"/>
            <a:ext cx="7200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книге М.И. Чистяковой «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Психогимнастика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дано такое определение: 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психогимнастика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– это этюды, игры, упражнения, направленные на развитие различных сторон психики ребенка.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3548" y="3140968"/>
            <a:ext cx="7560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Пластические этюды, которые способствуют развитию речи, умения передавать эмоции :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«Одинокий печальный щенок» (выражение печали);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«Поможем Зимушке найти волшебный снежок» (выражение интереса, удивления и радости).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31540" y="1104266"/>
            <a:ext cx="777686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Игра-драматизация как разновидность творческой игры сохраняет её типичные признаки: содержание, творческий замысел, роль, сюжет, ролевые и организационные действия и отношения.  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3645024"/>
            <a:ext cx="71287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играх появляются ролевые диалоги, с помощью которых выражаются отношения между персонажами, устанавливается игровое взаимодействие.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335</TotalTime>
  <Words>583</Words>
  <Application>Microsoft Office PowerPoint</Application>
  <PresentationFormat>Экран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Министерство образования Омской области Бюджетное профессиональное образовательное учреждение Омской области «Омский музыкально – педагогический колледж» </vt:lpstr>
      <vt:lpstr>Слайд 2</vt:lpstr>
      <vt:lpstr>Слайд 3</vt:lpstr>
      <vt:lpstr>Слайд 4</vt:lpstr>
      <vt:lpstr>Слайд 5</vt:lpstr>
      <vt:lpstr> </vt:lpstr>
      <vt:lpstr>Слайд 7</vt:lpstr>
      <vt:lpstr>Слайд 8</vt:lpstr>
      <vt:lpstr>Слайд 9</vt:lpstr>
      <vt:lpstr>Слайд 10</vt:lpstr>
      <vt:lpstr>Слайд 11</vt:lpstr>
      <vt:lpstr>Слайд 12</vt:lpstr>
      <vt:lpstr> </vt:lpstr>
      <vt:lpstr>МИНИСТЕРСТВО ОБРАЗОВАНИЯ ОМСКОЙ ОБЛАСТИ Бюджетное профессиональное образовательное учреждение Омской области «Омский музыкально – педагогический колледж»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ceres019 ceres019</cp:lastModifiedBy>
  <cp:revision>13</cp:revision>
  <dcterms:created xsi:type="dcterms:W3CDTF">2022-05-19T13:47:48Z</dcterms:created>
  <dcterms:modified xsi:type="dcterms:W3CDTF">2022-05-25T06:58:44Z</dcterms:modified>
</cp:coreProperties>
</file>