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5"/>
  </p:notesMasterIdLst>
  <p:sldIdLst>
    <p:sldId id="335" r:id="rId2"/>
    <p:sldId id="336" r:id="rId3"/>
    <p:sldId id="337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8" r:id="rId12"/>
    <p:sldId id="270" r:id="rId13"/>
    <p:sldId id="271" r:id="rId14"/>
    <p:sldId id="343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81" r:id="rId23"/>
    <p:sldId id="292" r:id="rId24"/>
    <p:sldId id="293" r:id="rId25"/>
    <p:sldId id="294" r:id="rId26"/>
    <p:sldId id="295" r:id="rId27"/>
    <p:sldId id="296" r:id="rId28"/>
    <p:sldId id="304" r:id="rId29"/>
    <p:sldId id="306" r:id="rId30"/>
    <p:sldId id="309" r:id="rId31"/>
    <p:sldId id="312" r:id="rId32"/>
    <p:sldId id="313" r:id="rId33"/>
    <p:sldId id="320" r:id="rId34"/>
    <p:sldId id="321" r:id="rId35"/>
    <p:sldId id="322" r:id="rId36"/>
    <p:sldId id="319" r:id="rId37"/>
    <p:sldId id="339" r:id="rId38"/>
    <p:sldId id="340" r:id="rId39"/>
    <p:sldId id="345" r:id="rId40"/>
    <p:sldId id="344" r:id="rId41"/>
    <p:sldId id="346" r:id="rId42"/>
    <p:sldId id="347" r:id="rId43"/>
    <p:sldId id="34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41877-2536-47B5-99B0-1F0F95912144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D1AD9-3123-4B3C-B996-5973AEF0B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8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EAA282-8E4E-4D3F-B0C9-9E737AF4F2C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img-fotki.yandex.ru/get/15518/200418627.55/0_117448_5f688367_orig.png" TargetMode="External"/><Relationship Id="rId2" Type="http://schemas.openxmlformats.org/officeDocument/2006/relationships/hyperlink" Target="https://img-fotki.yandex.ru/get/15553/200418627.54/0_117430_99fa546d_orig.png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s2.pic4you.ru/allimage/y2013/06-20/24687/3557782.png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97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ED098A5-DDE6-48E6-95CE-9FC6BDF79FF6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8C9AABD-D9F6-4700-866D-CA8E93D1E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0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762000" y="1700214"/>
            <a:ext cx="7092554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charset="0"/>
              <a:buAutoNum type="arabicParenR"/>
            </a:pPr>
            <a:r>
              <a:rPr lang="ru-RU" altLang="ru-RU">
                <a:ea typeface="Calibri" pitchFamily="34" charset="0"/>
                <a:cs typeface="Times New Roman" pitchFamily="18" charset="0"/>
              </a:rPr>
              <a:t>Вечный огонь 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https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://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img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-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fotki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yandex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ru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/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get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/15553/200418627.54/0_117430_99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fa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546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d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_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orig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2"/>
              </a:rPr>
              <a:t>png</a:t>
            </a:r>
            <a:endParaRPr lang="ru-RU" altLang="ru-RU"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AutoNum type="arabicParenR"/>
            </a:pPr>
            <a:r>
              <a:rPr lang="ru-RU" altLang="ru-RU">
                <a:ea typeface="Calibri" pitchFamily="34" charset="0"/>
                <a:cs typeface="Times New Roman" pitchFamily="18" charset="0"/>
              </a:rPr>
              <a:t>Орден Великой Отечественной войны на георгиевской ленте 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https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://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img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-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fotki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.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yandex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.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ru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/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get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/15518/200418627.55/0_117448_5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f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688367_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orig</a:t>
            </a:r>
            <a:r>
              <a:rPr lang="ru-RU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.</a:t>
            </a:r>
            <a:r>
              <a:rPr lang="en-US" altLang="ru-RU" u="sng">
                <a:solidFill>
                  <a:srgbClr val="0000FF"/>
                </a:solidFill>
                <a:ea typeface="Calibri" pitchFamily="34" charset="0"/>
                <a:cs typeface="Times New Roman" pitchFamily="18" charset="0"/>
                <a:hlinkClick r:id="rId3"/>
              </a:rPr>
              <a:t>png</a:t>
            </a:r>
            <a:endParaRPr lang="ru-RU" altLang="ru-RU" u="sng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AutoNum type="arabicParenR"/>
            </a:pPr>
            <a:r>
              <a:rPr lang="ru-RU" altLang="ru-RU">
                <a:cs typeface="Calibri" pitchFamily="34" charset="0"/>
              </a:rPr>
              <a:t>Гвоздики с георгиевской лентой </a:t>
            </a:r>
            <a:r>
              <a:rPr lang="en-US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http</a:t>
            </a:r>
            <a:r>
              <a:rPr lang="ru-RU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://</a:t>
            </a:r>
            <a:r>
              <a:rPr lang="en-US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s</a:t>
            </a:r>
            <a:r>
              <a:rPr lang="ru-RU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2.</a:t>
            </a:r>
            <a:r>
              <a:rPr lang="en-US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pic</a:t>
            </a:r>
            <a:r>
              <a:rPr lang="ru-RU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4</a:t>
            </a:r>
            <a:r>
              <a:rPr lang="en-US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you</a:t>
            </a:r>
            <a:r>
              <a:rPr lang="ru-RU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.</a:t>
            </a:r>
            <a:r>
              <a:rPr lang="en-US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ru</a:t>
            </a:r>
            <a:r>
              <a:rPr lang="ru-RU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/</a:t>
            </a:r>
            <a:r>
              <a:rPr lang="en-US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allimage</a:t>
            </a:r>
            <a:r>
              <a:rPr lang="ru-RU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/</a:t>
            </a:r>
            <a:r>
              <a:rPr lang="en-US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y</a:t>
            </a:r>
            <a:r>
              <a:rPr lang="ru-RU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2013/06-20/24687/3557782.</a:t>
            </a:r>
            <a:r>
              <a:rPr lang="en-US" altLang="ru-RU" u="sng">
                <a:solidFill>
                  <a:srgbClr val="0000FF"/>
                </a:solidFill>
                <a:cs typeface="Calibri" pitchFamily="34" charset="0"/>
                <a:hlinkClick r:id="rId4"/>
              </a:rPr>
              <a:t>png</a:t>
            </a:r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8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D098A5-DDE6-48E6-95CE-9FC6BDF79FF6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9AABD-D9F6-4700-866D-CA8E93D1E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6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D098A5-DDE6-48E6-95CE-9FC6BDF79FF6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9AABD-D9F6-4700-866D-CA8E93D1E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42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D098A5-DDE6-48E6-95CE-9FC6BDF79FF6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9AABD-D9F6-4700-866D-CA8E93D1E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pic>
        <p:nvPicPr>
          <p:cNvPr id="1028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506" y="274638"/>
            <a:ext cx="1234679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19" y="6522313"/>
            <a:ext cx="490883" cy="204349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pic>
        <p:nvPicPr>
          <p:cNvPr id="1030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" y="5073650"/>
            <a:ext cx="1827609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" y="274638"/>
            <a:ext cx="19907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7774632" cy="1368152"/>
          </a:xfrm>
        </p:spPr>
        <p:txBody>
          <a:bodyPr/>
          <a:lstStyle/>
          <a:p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</a:t>
            </a:r>
            <a:br>
              <a:rPr lang="ru-RU" dirty="0" smtClean="0"/>
            </a:br>
            <a:r>
              <a:rPr lang="ru-RU" dirty="0" smtClean="0"/>
              <a:t>Проект 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Они защищали Родину.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</a:t>
            </a:r>
            <a:r>
              <a:rPr lang="ru-RU" sz="1200" dirty="0" smtClean="0"/>
              <a:t>Выполнили учащиеся 2-а класса</a:t>
            </a:r>
            <a:br>
              <a:rPr lang="ru-RU" sz="1200" dirty="0" smtClean="0"/>
            </a:br>
            <a:r>
              <a:rPr lang="ru-RU" sz="1200" dirty="0" smtClean="0"/>
              <a:t>                                                                                          Руководитель : Волынец Т.А.</a:t>
            </a:r>
            <a:endParaRPr lang="ru-RU" sz="1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0648"/>
            <a:ext cx="6400800" cy="1080120"/>
          </a:xfrm>
        </p:spPr>
        <p:txBody>
          <a:bodyPr/>
          <a:lstStyle/>
          <a:p>
            <a:r>
              <a:rPr lang="ru-RU" sz="1000" dirty="0" smtClean="0"/>
              <a:t>Муниципальное бюджетное общеобразовательное учреждение </a:t>
            </a:r>
          </a:p>
          <a:p>
            <a:r>
              <a:rPr lang="ru-RU" sz="1000" dirty="0" smtClean="0"/>
              <a:t>средняя общеобразовательная школа №1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6220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44624" y="620688"/>
            <a:ext cx="11069860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Семья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Mihail\Desktop\1484073490080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4087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7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1" y="180475"/>
            <a:ext cx="5688633" cy="135956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Алексеев Пётр Семёнович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7452" y="1700808"/>
            <a:ext cx="7796030" cy="184083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90921"/>
            <a:ext cx="2049502" cy="1751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10" y="2780928"/>
            <a:ext cx="1971695" cy="1784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78587"/>
            <a:ext cx="1972581" cy="1786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226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3" y="187288"/>
            <a:ext cx="5688633" cy="94745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Алексеев Пётр Семёнович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00808"/>
            <a:ext cx="4641544" cy="236225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endParaRPr lang="ru-RU" sz="2800" dirty="0"/>
          </a:p>
        </p:txBody>
      </p:sp>
      <p:pic>
        <p:nvPicPr>
          <p:cNvPr id="4" name="Рисунок 3" descr="img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9368" y="2132856"/>
            <a:ext cx="2594760" cy="4296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591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8768" y="332656"/>
            <a:ext cx="5329577" cy="6857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Боевой путь Алексеева П. С.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2632" r="1316" b="13421"/>
          <a:stretch/>
        </p:blipFill>
        <p:spPr>
          <a:xfrm>
            <a:off x="1907704" y="1711660"/>
            <a:ext cx="609091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67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Награды </a:t>
            </a:r>
            <a:r>
              <a:rPr lang="ru-RU" sz="2800" dirty="0"/>
              <a:t>А</a:t>
            </a:r>
            <a:r>
              <a:rPr lang="ru-RU" sz="2800" dirty="0" smtClean="0"/>
              <a:t>лексеева П.С.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2" b="8601"/>
          <a:stretch/>
        </p:blipFill>
        <p:spPr>
          <a:xfrm>
            <a:off x="1259632" y="1999878"/>
            <a:ext cx="2436068" cy="3229322"/>
          </a:xfrm>
          <a:prstGeom prst="rect">
            <a:avLst/>
          </a:prstGeom>
        </p:spPr>
      </p:pic>
      <p:pic>
        <p:nvPicPr>
          <p:cNvPr id="5" name="Содержимое 3" descr="Орден красной звезды д.Пет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49241" y="1988840"/>
            <a:ext cx="406500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7" y="228601"/>
            <a:ext cx="5688633" cy="83017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Награды Алексеева П.С.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18139" b="17424"/>
          <a:stretch/>
        </p:blipFill>
        <p:spPr>
          <a:xfrm>
            <a:off x="6214995" y="3501008"/>
            <a:ext cx="2183901" cy="1528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6447440" y="1396908"/>
            <a:ext cx="1719012" cy="1634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13174" r="3112" b="11993"/>
          <a:stretch/>
        </p:blipFill>
        <p:spPr>
          <a:xfrm>
            <a:off x="514351" y="1232989"/>
            <a:ext cx="1344530" cy="1283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86" y="1232989"/>
            <a:ext cx="1283103" cy="1283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2690304"/>
            <a:ext cx="1344530" cy="1306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4170914"/>
            <a:ext cx="1344530" cy="12361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86" y="2690304"/>
            <a:ext cx="1283103" cy="13064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86" y="4170915"/>
            <a:ext cx="1283103" cy="12361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95" y="1228467"/>
            <a:ext cx="1287627" cy="12876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96" y="2685780"/>
            <a:ext cx="1287627" cy="13109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94" y="4170915"/>
            <a:ext cx="1287627" cy="12876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04" y="1228467"/>
            <a:ext cx="1287626" cy="12876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69" y="4166391"/>
            <a:ext cx="1258461" cy="12584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04" y="2687155"/>
            <a:ext cx="1287626" cy="1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6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373092"/>
            <a:ext cx="5256585" cy="122722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Белова  Вера  Ефимовна.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774659"/>
            <a:ext cx="3060961" cy="359855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94423"/>
            <a:ext cx="2736304" cy="4387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76872"/>
            <a:ext cx="162888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1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48680"/>
            <a:ext cx="6620333" cy="950494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Белов Павел </a:t>
            </a:r>
            <a:r>
              <a:rPr lang="ru-RU" sz="3200" dirty="0" smtClean="0"/>
              <a:t>Федорович </a:t>
            </a:r>
            <a:endParaRPr lang="ru-RU" sz="32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556792"/>
            <a:ext cx="3916279" cy="3273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4784"/>
            <a:ext cx="2952328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990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2656"/>
            <a:ext cx="4536504" cy="12241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Franklin Gothic Medium" panose="020B0603020102020204" pitchFamily="34" charset="0"/>
              </a:rPr>
              <a:t>Белов П.Ф.      </a:t>
            </a:r>
            <a:endParaRPr lang="ru-RU" sz="2800" dirty="0">
              <a:latin typeface="Franklin Gothic Medium" panose="020B06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4248472" cy="374441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88840"/>
            <a:ext cx="2664296" cy="4032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426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52442"/>
            <a:ext cx="7797662" cy="98658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Награды моего прадедушки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83" y="3933056"/>
            <a:ext cx="3573979" cy="2781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75756"/>
            <a:ext cx="3862679" cy="2316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85" y="4187371"/>
            <a:ext cx="1428720" cy="1881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62" y="2492896"/>
            <a:ext cx="1024618" cy="2746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76" y="1139031"/>
            <a:ext cx="1089938" cy="2741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1" y="2132856"/>
            <a:ext cx="1099927" cy="27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9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узнать, кто из моих родственников защищал Родину в годы Великой отечественной войны.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0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16991"/>
            <a:ext cx="3672408" cy="394425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F:\ФОТО\Camera флешка1\20150409_121428.jpg"/>
          <p:cNvPicPr>
            <a:picLocks noChangeAspect="1" noChangeArrowheads="1"/>
          </p:cNvPicPr>
          <p:nvPr/>
        </p:nvPicPr>
        <p:blipFill>
          <a:blip r:embed="rId2" cstate="print"/>
          <a:srcRect l="17188" r="10902"/>
          <a:stretch>
            <a:fillRect/>
          </a:stretch>
        </p:blipFill>
        <p:spPr bwMode="auto">
          <a:xfrm rot="5400000">
            <a:off x="2168595" y="1938321"/>
            <a:ext cx="4878393" cy="3816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67744" y="260648"/>
            <a:ext cx="5328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Стекольщикова</a:t>
            </a:r>
            <a:r>
              <a:rPr lang="ru-RU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Фаина Петровна</a:t>
            </a:r>
            <a:r>
              <a:rPr lang="ru-RU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2190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404664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dirty="0" err="1" smtClean="0">
                <a:latin typeface="Verdana" panose="020B0604030504040204" pitchFamily="34" charset="0"/>
                <a:cs typeface="Times New Roman" pitchFamily="18" charset="0"/>
              </a:rPr>
              <a:t>Стекольщикова</a:t>
            </a:r>
            <a:r>
              <a:rPr lang="ru-RU" sz="2800" dirty="0" smtClean="0">
                <a:latin typeface="Verdana" panose="020B0604030504040204" pitchFamily="34" charset="0"/>
                <a:cs typeface="Times New Roman" pitchFamily="18" charset="0"/>
              </a:rPr>
              <a:t> Ф.П.           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1943г.- 1954г.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protown.ru/pic/wow_8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2216026"/>
            <a:ext cx="4301619" cy="27139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498903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VTN_ECpdAL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700808"/>
            <a:ext cx="5520000" cy="414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40466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Стекольщиковой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Ф.П.</a:t>
            </a:r>
          </a:p>
        </p:txBody>
      </p:sp>
    </p:spTree>
    <p:extLst>
      <p:ext uri="{BB962C8B-B14F-4D97-AF65-F5344CB8AC3E}">
        <p14:creationId xmlns:p14="http://schemas.microsoft.com/office/powerpoint/2010/main" val="864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11663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Веркеев</a:t>
            </a:r>
            <a:r>
              <a:rPr lang="ru-RU" sz="2400" dirty="0" smtClean="0"/>
              <a:t> Афанасий Иванович.</a:t>
            </a:r>
            <a:endParaRPr lang="ru-RU" sz="2800" dirty="0"/>
          </a:p>
        </p:txBody>
      </p:sp>
      <p:pic>
        <p:nvPicPr>
          <p:cNvPr id="2052" name="Picture 4" descr="C:\Users\z\Desktop\02072008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2" r="-231" b="44397"/>
          <a:stretch/>
        </p:blipFill>
        <p:spPr bwMode="auto">
          <a:xfrm>
            <a:off x="1691680" y="1628800"/>
            <a:ext cx="5760640" cy="413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01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1663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Веркеев</a:t>
            </a:r>
            <a:r>
              <a:rPr lang="ru-RU" sz="2800" dirty="0" smtClean="0"/>
              <a:t> А.И. </a:t>
            </a:r>
          </a:p>
        </p:txBody>
      </p:sp>
      <p:pic>
        <p:nvPicPr>
          <p:cNvPr id="3075" name="Picture 3" descr="C:\Users\z\Desktop\img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2815704" cy="453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11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71046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/>
              <a:t>Веркеев</a:t>
            </a:r>
            <a:r>
              <a:rPr lang="ru-RU" sz="2800" dirty="0" smtClean="0"/>
              <a:t> А.И.</a:t>
            </a:r>
            <a:endParaRPr lang="ru-RU" sz="2800" dirty="0"/>
          </a:p>
        </p:txBody>
      </p:sp>
      <p:pic>
        <p:nvPicPr>
          <p:cNvPr id="4098" name="Picture 2" descr="C:\Users\z\Desktop\img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41549"/>
            <a:ext cx="3960440" cy="559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z\Desktop\185866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48" y="4184671"/>
            <a:ext cx="24384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9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2555776" y="49371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Награды </a:t>
            </a:r>
            <a:r>
              <a:rPr lang="ru-RU" sz="2400" dirty="0" err="1" smtClean="0"/>
              <a:t>Веркеева</a:t>
            </a:r>
            <a:r>
              <a:rPr lang="ru-RU" sz="2400" dirty="0" smtClean="0"/>
              <a:t> А.И..</a:t>
            </a:r>
            <a:endParaRPr lang="ru-RU" sz="2400" dirty="0"/>
          </a:p>
        </p:txBody>
      </p:sp>
      <p:pic>
        <p:nvPicPr>
          <p:cNvPr id="5122" name="Picture 2" descr="C:\Users\z\Desktop\img5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808890" cy="4574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28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729" y="11663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/>
              <a:t>Веркеев</a:t>
            </a:r>
            <a:r>
              <a:rPr lang="ru-RU" sz="2800" dirty="0" smtClean="0"/>
              <a:t> А.И. </a:t>
            </a:r>
            <a:endParaRPr lang="ru-RU" sz="2800" dirty="0"/>
          </a:p>
        </p:txBody>
      </p:sp>
      <p:pic>
        <p:nvPicPr>
          <p:cNvPr id="6147" name="Picture 3" descr="C:\Users\z\Desktop\02072008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18" y="1484784"/>
            <a:ext cx="3528392" cy="470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z\Desktop\185866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87384"/>
            <a:ext cx="2639561" cy="24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7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2339752" y="260648"/>
            <a:ext cx="5256584" cy="1143000"/>
          </a:xfrm>
        </p:spPr>
        <p:txBody>
          <a:bodyPr/>
          <a:lstStyle/>
          <a:p>
            <a:r>
              <a:rPr lang="ru-RU" altLang="ru-RU" sz="2800" dirty="0" smtClean="0">
                <a:cs typeface="Tunga" panose="00000400000000000000" pitchFamily="2"/>
              </a:rPr>
              <a:t>Логинов Виктор Андреевич</a:t>
            </a:r>
            <a:endParaRPr lang="ru-RU" altLang="ru-RU" sz="2800" dirty="0">
              <a:cs typeface="Tunga" panose="00000400000000000000" pitchFamily="2"/>
            </a:endParaRPr>
          </a:p>
        </p:txBody>
      </p:sp>
      <p:pic>
        <p:nvPicPr>
          <p:cNvPr id="57351" name="Picture 7" descr="Изображение 00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r="3064" b="3304"/>
          <a:stretch/>
        </p:blipFill>
        <p:spPr>
          <a:xfrm>
            <a:off x="3059832" y="1533524"/>
            <a:ext cx="3350493" cy="501015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3923928" y="1556792"/>
            <a:ext cx="4038600" cy="4525963"/>
          </a:xfrm>
        </p:spPr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039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/>
              <a:t>Логинов В.А..</a:t>
            </a:r>
            <a:endParaRPr lang="ru-RU" altLang="ru-RU" sz="2800" dirty="0"/>
          </a:p>
        </p:txBody>
      </p:sp>
      <p:pic>
        <p:nvPicPr>
          <p:cNvPr id="52236" name="Picture 12" descr="Изображение 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2776"/>
            <a:ext cx="3168352" cy="493670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5" name="Rectangle 11"/>
          <p:cNvSpPr>
            <a:spLocks noGrp="1" noChangeArrowheads="1"/>
          </p:cNvSpPr>
          <p:nvPr>
            <p:ph sz="half" idx="2"/>
          </p:nvPr>
        </p:nvSpPr>
        <p:spPr>
          <a:xfrm>
            <a:off x="3563888" y="1772816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938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Задачи: </a:t>
            </a:r>
          </a:p>
          <a:p>
            <a:r>
              <a:rPr lang="ru-RU" dirty="0" smtClean="0"/>
              <a:t>расспросить членов семьи об участниках В.О. войны;</a:t>
            </a:r>
          </a:p>
          <a:p>
            <a:r>
              <a:rPr lang="ru-RU" dirty="0"/>
              <a:t>у</a:t>
            </a:r>
            <a:r>
              <a:rPr lang="ru-RU" dirty="0" smtClean="0"/>
              <a:t>знать о боевом маршруте защитника;</a:t>
            </a:r>
          </a:p>
          <a:p>
            <a:r>
              <a:rPr lang="ru-RU" dirty="0"/>
              <a:t>и</a:t>
            </a:r>
            <a:r>
              <a:rPr lang="ru-RU" dirty="0" smtClean="0"/>
              <a:t>зучить награды воина;</a:t>
            </a:r>
          </a:p>
          <a:p>
            <a:r>
              <a:rPr lang="ru-RU" dirty="0"/>
              <a:t>с</a:t>
            </a:r>
            <a:r>
              <a:rPr lang="ru-RU" dirty="0" smtClean="0"/>
              <a:t>оздать презентацию и рассказать друзьям.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8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ru-RU" sz="2800" dirty="0" smtClean="0"/>
              <a:t>Волков Василий Фёдорович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4257676" cy="4205064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pic>
        <p:nvPicPr>
          <p:cNvPr id="4" name="Рисунок 3" descr="IMG_8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196752"/>
            <a:ext cx="3869159" cy="5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328592" cy="1143000"/>
          </a:xfrm>
        </p:spPr>
        <p:txBody>
          <a:bodyPr/>
          <a:lstStyle/>
          <a:p>
            <a:r>
              <a:rPr lang="ru-RU" sz="2800" dirty="0" smtClean="0"/>
              <a:t>Награды Волкова В.Ф.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88840"/>
            <a:ext cx="58681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IMG_8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628800"/>
            <a:ext cx="3096344" cy="46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624736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Бережно храним историю о войне</a:t>
            </a:r>
            <a:endParaRPr lang="ru-RU" sz="3600" dirty="0"/>
          </a:p>
        </p:txBody>
      </p:sp>
      <p:pic>
        <p:nvPicPr>
          <p:cNvPr id="6" name="Рисунок 5" descr="IMG_9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4443958" cy="46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i.mycdn.me/image?t=0&amp;bid=434154970454&amp;id=434154970454&amp;plc=WEB&amp;tkn=*d9saze5Bwl4v04HcwfOsQumuKB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9395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59" y="1791271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904875" y="160338"/>
            <a:ext cx="8059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atin typeface="Calibri" pitchFamily="34" charset="0"/>
              </a:rPr>
              <a:t>Протасов </a:t>
            </a:r>
            <a:r>
              <a:rPr lang="ru-RU" altLang="ru-RU" sz="2800" b="1" dirty="0">
                <a:latin typeface="Calibri" pitchFamily="34" charset="0"/>
              </a:rPr>
              <a:t>Михаил Васильевич</a:t>
            </a:r>
            <a:r>
              <a:rPr lang="ru-RU" altLang="ru-RU" sz="2400" b="1" dirty="0">
                <a:latin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504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Фото Дедушка\SCAN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17847" b="28999"/>
          <a:stretch>
            <a:fillRect/>
          </a:stretch>
        </p:blipFill>
        <p:spPr bwMode="auto">
          <a:xfrm>
            <a:off x="107504" y="1439069"/>
            <a:ext cx="338455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:\Фото Дедушка\SCAN0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20906" b="28999"/>
          <a:stretch>
            <a:fillRect/>
          </a:stretch>
        </p:blipFill>
        <p:spPr bwMode="auto">
          <a:xfrm>
            <a:off x="3018755" y="1412776"/>
            <a:ext cx="3240087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D:\Фото Дедушка\SCAN0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2751" r="28461" b="26250"/>
          <a:stretch>
            <a:fillRect/>
          </a:stretch>
        </p:blipFill>
        <p:spPr bwMode="auto">
          <a:xfrm>
            <a:off x="6227760" y="1412776"/>
            <a:ext cx="2916237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691680" y="188640"/>
            <a:ext cx="6696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atin typeface="Calibri" pitchFamily="34" charset="0"/>
              </a:rPr>
              <a:t>Благодарности Протасова М.В. </a:t>
            </a:r>
            <a:endParaRPr lang="ru-RU" altLang="ru-RU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Фото Дедушка\SCAN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r="2332"/>
          <a:stretch>
            <a:fillRect/>
          </a:stretch>
        </p:blipFill>
        <p:spPr bwMode="auto">
          <a:xfrm>
            <a:off x="253845" y="20588"/>
            <a:ext cx="450208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D:\Фото Дедушка\SCAN0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r="10471" b="18500"/>
          <a:stretch>
            <a:fillRect/>
          </a:stretch>
        </p:blipFill>
        <p:spPr bwMode="auto">
          <a:xfrm>
            <a:off x="5003800" y="1107996"/>
            <a:ext cx="388937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4644008" y="0"/>
            <a:ext cx="36724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Calibri" pitchFamily="34" charset="0"/>
              </a:rPr>
              <a:t>Грамота и благодарность </a:t>
            </a:r>
            <a:r>
              <a:rPr lang="ru-RU" altLang="ru-RU" sz="2400" b="1" dirty="0" smtClean="0">
                <a:latin typeface="Calibri" pitchFamily="34" charset="0"/>
              </a:rPr>
              <a:t>за </a:t>
            </a:r>
            <a:r>
              <a:rPr lang="ru-RU" altLang="ru-RU" sz="2400" b="1" dirty="0">
                <a:latin typeface="Calibri" pitchFamily="34" charset="0"/>
              </a:rPr>
              <a:t>взятие </a:t>
            </a:r>
            <a:r>
              <a:rPr lang="ru-RU" altLang="ru-RU" sz="2400" b="1" dirty="0" smtClean="0">
                <a:latin typeface="Calibri" pitchFamily="34" charset="0"/>
              </a:rPr>
              <a:t>г. </a:t>
            </a:r>
            <a:r>
              <a:rPr lang="ru-RU" altLang="ru-RU" sz="2400" b="1" dirty="0">
                <a:latin typeface="Calibri" pitchFamily="34" charset="0"/>
              </a:rPr>
              <a:t>Берлина. </a:t>
            </a:r>
          </a:p>
          <a:p>
            <a:pPr eaLnBrk="1" hangingPunct="1"/>
            <a:endParaRPr lang="ru-RU" altLang="ru-R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Фото Дедушка\SCAN00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9" b="45328"/>
          <a:stretch/>
        </p:blipFill>
        <p:spPr bwMode="auto">
          <a:xfrm>
            <a:off x="5796136" y="2420888"/>
            <a:ext cx="2587277" cy="374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Фото Дедушка\SCAN0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2751" r="12210" b="19550"/>
          <a:stretch>
            <a:fillRect/>
          </a:stretch>
        </p:blipFill>
        <p:spPr bwMode="auto">
          <a:xfrm>
            <a:off x="1700461" y="1132295"/>
            <a:ext cx="3887788" cy="5327650"/>
          </a:xfrm>
          <a:prstGeom prst="dec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467544" y="116632"/>
            <a:ext cx="84970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atin typeface="Calibri" pitchFamily="34" charset="0"/>
              </a:rPr>
              <a:t>Протасова </a:t>
            </a:r>
            <a:r>
              <a:rPr lang="ru-RU" altLang="ru-RU" sz="2800" b="1" dirty="0">
                <a:latin typeface="Calibri" pitchFamily="34" charset="0"/>
              </a:rPr>
              <a:t>Анна Ивановна. </a:t>
            </a:r>
          </a:p>
        </p:txBody>
      </p:sp>
    </p:spTree>
    <p:extLst>
      <p:ext uri="{BB962C8B-B14F-4D97-AF65-F5344CB8AC3E}">
        <p14:creationId xmlns:p14="http://schemas.microsoft.com/office/powerpoint/2010/main" val="8375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58114"/>
            <a:ext cx="3600400" cy="450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2483768" y="188641"/>
            <a:ext cx="49685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/>
              <a:t>Горохов 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/>
              <a:t>Семен Яковлевич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940153" y="2852738"/>
            <a:ext cx="23042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 smtClean="0"/>
              <a:t>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596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123728" y="188913"/>
            <a:ext cx="58326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/>
              <a:t>Кузьмин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/>
              <a:t>Михаил Николаевич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21344"/>
            <a:ext cx="37719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411413" y="5805488"/>
            <a:ext cx="3168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 smtClean="0"/>
              <a:t>».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34268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832475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 rot="10800000" flipV="1">
            <a:off x="2123728" y="21680"/>
            <a:ext cx="468052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 dirty="0" smtClean="0"/>
              <a:t>Кузьмин М.Н.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 dirty="0" smtClean="0"/>
              <a:t>1947 </a:t>
            </a:r>
            <a:r>
              <a:rPr lang="ru-RU" altLang="ru-RU" sz="2800" b="1" dirty="0"/>
              <a:t>год</a:t>
            </a:r>
          </a:p>
          <a:p>
            <a:pPr>
              <a:spcBef>
                <a:spcPct val="50000"/>
              </a:spcBef>
            </a:pPr>
            <a:endParaRPr lang="ru-RU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143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63688" y="116632"/>
            <a:ext cx="6912768" cy="79208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latin typeface="Comic Sans MS" pitchFamily="66" charset="0"/>
                <a:cs typeface="Andalus" pitchFamily="18" charset="-78"/>
              </a:rPr>
              <a:t>             </a:t>
            </a:r>
          </a:p>
          <a:p>
            <a:r>
              <a:rPr lang="ru-RU" sz="2800" dirty="0">
                <a:latin typeface="Comic Sans MS" pitchFamily="66" charset="0"/>
                <a:cs typeface="Andalus" pitchFamily="18" charset="-78"/>
              </a:rPr>
              <a:t> </a:t>
            </a:r>
            <a:r>
              <a:rPr lang="ru-RU" sz="2800" dirty="0" smtClean="0">
                <a:latin typeface="Comic Sans MS" pitchFamily="66" charset="0"/>
                <a:cs typeface="Andalus" pitchFamily="18" charset="-78"/>
              </a:rPr>
              <a:t>             </a:t>
            </a:r>
            <a:r>
              <a:rPr lang="ru-RU" sz="2800" b="1" dirty="0" err="1" smtClean="0">
                <a:latin typeface="Franklin Gothic Medium" panose="020B0603020102020204" pitchFamily="34" charset="0"/>
                <a:cs typeface="Andalus" pitchFamily="18" charset="-78"/>
              </a:rPr>
              <a:t>Чопоров</a:t>
            </a:r>
            <a:r>
              <a:rPr lang="ru-RU" sz="2800" b="1" dirty="0" smtClean="0">
                <a:latin typeface="Franklin Gothic Medium" panose="020B0603020102020204" pitchFamily="34" charset="0"/>
                <a:cs typeface="Andalus" pitchFamily="18" charset="-78"/>
              </a:rPr>
              <a:t> Иван Федорович</a:t>
            </a:r>
          </a:p>
          <a:p>
            <a:endParaRPr lang="ru-RU" sz="2800" dirty="0">
              <a:solidFill>
                <a:schemeClr val="accent1">
                  <a:lumMod val="75000"/>
                </a:schemeClr>
              </a:solidFill>
              <a:latin typeface="Franklin Gothic Medium" panose="020B0603020102020204" pitchFamily="34" charset="0"/>
              <a:cs typeface="Andalus" pitchFamily="18" charset="-78"/>
            </a:endParaRPr>
          </a:p>
        </p:txBody>
      </p:sp>
      <p:pic>
        <p:nvPicPr>
          <p:cNvPr id="9" name="Рисунок 8" descr="gvtk01-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132856"/>
            <a:ext cx="6406537" cy="33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328592" cy="1143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ru-RU" sz="2000" b="1" dirty="0"/>
              <a:t>1948 год</a:t>
            </a:r>
            <a:br>
              <a:rPr lang="ru-RU" altLang="ru-RU" sz="2000" b="1" dirty="0"/>
            </a:br>
            <a:r>
              <a:rPr lang="ru-RU" altLang="ru-RU" sz="2000" b="1" dirty="0"/>
              <a:t>Юбилейная медаль «30 лет Советской Армии и Флота»</a:t>
            </a:r>
            <a:br>
              <a:rPr lang="ru-RU" altLang="ru-RU" sz="2000" b="1" dirty="0"/>
            </a:br>
            <a:endParaRPr lang="ru-RU" sz="2000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76" y="1954371"/>
            <a:ext cx="5641848" cy="38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7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err="1" smtClean="0"/>
              <a:t>Вывод:</a:t>
            </a:r>
            <a:r>
              <a:rPr lang="ru-RU" sz="1800" dirty="0" err="1"/>
              <a:t>в</a:t>
            </a:r>
            <a:r>
              <a:rPr lang="ru-RU" sz="1800" dirty="0" smtClean="0"/>
              <a:t> </a:t>
            </a:r>
            <a:r>
              <a:rPr lang="ru-RU" sz="1800" dirty="0"/>
              <a:t>ходе </a:t>
            </a:r>
            <a:r>
              <a:rPr lang="ru-RU" sz="1800" dirty="0" smtClean="0"/>
              <a:t>исследовательской работы </a:t>
            </a:r>
            <a:r>
              <a:rPr lang="ru-RU" sz="1800" dirty="0" smtClean="0"/>
              <a:t>мы </a:t>
            </a:r>
            <a:r>
              <a:rPr lang="ru-RU" sz="1800" dirty="0"/>
              <a:t>узнали </a:t>
            </a:r>
            <a:r>
              <a:rPr lang="ru-RU" sz="1800" dirty="0" smtClean="0"/>
              <a:t>об  участниках Великой Отечественной </a:t>
            </a:r>
            <a:r>
              <a:rPr lang="ru-RU" sz="1800" dirty="0" smtClean="0"/>
              <a:t>войны в своих семьях;</a:t>
            </a:r>
            <a:endParaRPr lang="ru-RU" sz="1800" dirty="0" smtClean="0"/>
          </a:p>
          <a:p>
            <a:r>
              <a:rPr lang="ru-RU" sz="1800" dirty="0"/>
              <a:t>в</a:t>
            </a:r>
            <a:r>
              <a:rPr lang="ru-RU" sz="1800" dirty="0" smtClean="0"/>
              <a:t> </a:t>
            </a:r>
            <a:r>
              <a:rPr lang="ru-RU" sz="1800" dirty="0"/>
              <a:t>ходе исследования нам удалось научиться интервьюировать членов семьи;</a:t>
            </a:r>
          </a:p>
          <a:p>
            <a:r>
              <a:rPr lang="ru-RU" sz="1800" dirty="0" smtClean="0"/>
              <a:t>М</a:t>
            </a:r>
            <a:r>
              <a:rPr lang="ru-RU" sz="1800" dirty="0" smtClean="0"/>
              <a:t>ы гордимся, </a:t>
            </a:r>
            <a:r>
              <a:rPr lang="ru-RU" sz="1800" dirty="0"/>
              <a:t>что в наших семьях есть награды и награжденные за подвиги во имя своего Отечества и добросовестный труд во имя Родины.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422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Ордена и медали – священная слава!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Тех, кто кровь проливал – невозможно забыть!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глумиться над памятью – нам не престало,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Есть черта, за которую грех заступить…</a:t>
            </a:r>
          </a:p>
        </p:txBody>
      </p:sp>
    </p:spTree>
    <p:extLst>
      <p:ext uri="{BB962C8B-B14F-4D97-AF65-F5344CB8AC3E}">
        <p14:creationId xmlns:p14="http://schemas.microsoft.com/office/powerpoint/2010/main" val="27324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vladnews.ru/uploads/news/2014/08/31/c20f7aa486156ecc5e29497d924e0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539750" y="0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4000" b="1">
                <a:latin typeface="Calibri" pitchFamily="34" charset="0"/>
              </a:rPr>
              <a:t>    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395288" y="5805488"/>
            <a:ext cx="8569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6000" b="1">
                <a:latin typeface="Calibri" pitchFamily="34" charset="0"/>
              </a:rPr>
              <a:t>   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067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051720" y="692696"/>
            <a:ext cx="5760640" cy="112025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Franklin Gothic Medium" panose="020B0603020102020204" pitchFamily="34" charset="0"/>
                <a:cs typeface="Andalus" pitchFamily="18" charset="-78"/>
              </a:rPr>
              <a:t>Битва на Курской дуге (5 июля-23 августа 1943 года). </a:t>
            </a: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itchFamily="66" charset="0"/>
              <a:cs typeface="Andalus" pitchFamily="18" charset="-78"/>
            </a:endParaRPr>
          </a:p>
        </p:txBody>
      </p:sp>
      <p:pic>
        <p:nvPicPr>
          <p:cNvPr id="4" name="Рисунок 3" descr="Орден_Мужества_(РФ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328" y="1812949"/>
            <a:ext cx="1654658" cy="3369364"/>
          </a:xfrm>
          <a:prstGeom prst="rect">
            <a:avLst/>
          </a:prstGeom>
        </p:spPr>
      </p:pic>
      <p:pic>
        <p:nvPicPr>
          <p:cNvPr id="5" name="Рисунок 4" descr="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996952"/>
            <a:ext cx="5832648" cy="333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4608512" cy="936104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Веисов</a:t>
            </a:r>
            <a:r>
              <a:rPr lang="ru-RU" sz="28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Абла</a:t>
            </a:r>
            <a:endParaRPr lang="ru-RU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C:\Users\Mihail\Desktop\1484072836327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412776"/>
            <a:ext cx="6480720" cy="38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8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5328592" cy="151216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1"/>
                </a:solidFill>
              </a:rPr>
              <a:t>15 декабря 1942 года был награждён медалью «За отвагу</a:t>
            </a:r>
            <a:r>
              <a:rPr lang="ru-RU" sz="3600" dirty="0" smtClean="0">
                <a:solidFill>
                  <a:schemeClr val="tx1"/>
                </a:solidFill>
              </a:rPr>
              <a:t>».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Mihail\Desktop\1484072551891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2060848"/>
            <a:ext cx="32705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amyat-naroda.ru/bitrix/templates/pn/img/awards/award14-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1656184" cy="348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3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971" y="260648"/>
            <a:ext cx="5832648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16 февраля 1943 года награждён орденом «Красной звезды».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Mihail\Desktop\148407255189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1844824"/>
            <a:ext cx="3456936" cy="482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myat-naroda.ru/bitrix/templates/pn/img/awards/award10-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124838" cy="3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616624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18 декабря 1943 года награждён орденом «Славы 3 степени».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Mihail\Desktop\00000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1844824"/>
            <a:ext cx="330111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amyat-naroda.ru/bitrix/templates/pn/img/awards/award11_3-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29" y="1844824"/>
            <a:ext cx="215648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0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Шаблон презентации «9 мая» 2 [Режим совместимости]" id="{EF29C2E4-1B29-435B-90E6-B6A1FF1A1CB3}" vid="{3CEA78A6-B548-4149-BFD7-A99EBB4FA36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500</TotalTime>
  <Words>316</Words>
  <Application>Microsoft Office PowerPoint</Application>
  <PresentationFormat>Экран (4:3)</PresentationFormat>
  <Paragraphs>65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Тема2</vt:lpstr>
      <vt:lpstr>.                                 Проект : Они защищали Родину.                              Выполнили учащиеся 2-а класса                                                                                           Руководитель : Волынец Т.А.</vt:lpstr>
      <vt:lpstr>Презентация PowerPoint</vt:lpstr>
      <vt:lpstr>Презентация PowerPoint</vt:lpstr>
      <vt:lpstr>Презентация PowerPoint</vt:lpstr>
      <vt:lpstr>Презентация PowerPoint</vt:lpstr>
      <vt:lpstr>Веисов Абла</vt:lpstr>
      <vt:lpstr>15 декабря 1942 года был награждён медалью «За отвагу».</vt:lpstr>
      <vt:lpstr>16 февраля 1943 года награждён орденом «Красной звезды».</vt:lpstr>
      <vt:lpstr>18 декабря 1943 года награждён орденом «Славы 3 степени».</vt:lpstr>
      <vt:lpstr>Семья</vt:lpstr>
      <vt:lpstr>Алексеев Пётр Семёнович</vt:lpstr>
      <vt:lpstr>Алексеев Пётр Семёнович</vt:lpstr>
      <vt:lpstr>Боевой путь Алексеева П. С.</vt:lpstr>
      <vt:lpstr>Награды Алексеева П.С.</vt:lpstr>
      <vt:lpstr>Награды Алексеева П.С.</vt:lpstr>
      <vt:lpstr>Белова  Вера  Ефимовна.  </vt:lpstr>
      <vt:lpstr>Белов Павел Федорович </vt:lpstr>
      <vt:lpstr>Белов П.Ф.      </vt:lpstr>
      <vt:lpstr>Награды моего прадедушки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Логинов Виктор Андреевич</vt:lpstr>
      <vt:lpstr>Логинов В.А..</vt:lpstr>
      <vt:lpstr>Волков Василий Фёдорович</vt:lpstr>
      <vt:lpstr>Награды Волкова В.Ф.</vt:lpstr>
      <vt:lpstr>Бережно храним историю о войне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1948 год Юбилейная медаль «30 лет Советской Армии и Флота»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Домашний</cp:lastModifiedBy>
  <cp:revision>38</cp:revision>
  <dcterms:created xsi:type="dcterms:W3CDTF">2017-02-15T18:26:49Z</dcterms:created>
  <dcterms:modified xsi:type="dcterms:W3CDTF">2017-04-01T15:34:05Z</dcterms:modified>
</cp:coreProperties>
</file>