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65" r:id="rId17"/>
    <p:sldId id="26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7403-DA89-44AD-B8E3-B1DBB6591BD7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5ABF-F77C-4F31-96E7-AFB98A6961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7403-DA89-44AD-B8E3-B1DBB6591BD7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5ABF-F77C-4F31-96E7-AFB98A6961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7403-DA89-44AD-B8E3-B1DBB6591BD7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5ABF-F77C-4F31-96E7-AFB98A6961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7403-DA89-44AD-B8E3-B1DBB6591BD7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5ABF-F77C-4F31-96E7-AFB98A6961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7403-DA89-44AD-B8E3-B1DBB6591BD7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5ABF-F77C-4F31-96E7-AFB98A6961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7403-DA89-44AD-B8E3-B1DBB6591BD7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5ABF-F77C-4F31-96E7-AFB98A6961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7403-DA89-44AD-B8E3-B1DBB6591BD7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5ABF-F77C-4F31-96E7-AFB98A6961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7403-DA89-44AD-B8E3-B1DBB6591BD7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5ABF-F77C-4F31-96E7-AFB98A6961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7403-DA89-44AD-B8E3-B1DBB6591BD7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5ABF-F77C-4F31-96E7-AFB98A6961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7403-DA89-44AD-B8E3-B1DBB6591BD7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5ABF-F77C-4F31-96E7-AFB98A6961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07403-DA89-44AD-B8E3-B1DBB6591BD7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5ABF-F77C-4F31-96E7-AFB98A6961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07403-DA89-44AD-B8E3-B1DBB6591BD7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65ABF-F77C-4F31-96E7-AFB98A6961F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Тест по произведению В.Катаева</a:t>
            </a:r>
            <a:br>
              <a:rPr lang="ru-RU" dirty="0" smtClean="0"/>
            </a:br>
            <a:r>
              <a:rPr lang="ru-RU" dirty="0" smtClean="0"/>
              <a:t>«Сын полка»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Картинки по запросу сын пол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326078"/>
            <a:ext cx="3312368" cy="45319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/>
          <a:lstStyle/>
          <a:p>
            <a:r>
              <a:rPr lang="ru-RU" dirty="0" smtClean="0"/>
              <a:t>9. Что </a:t>
            </a:r>
            <a:r>
              <a:rPr lang="ru-RU" dirty="0"/>
              <a:t>выдало пастушка при первом побеге?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А)какая-то </a:t>
            </a:r>
            <a:r>
              <a:rPr lang="ru-RU" dirty="0"/>
              <a:t>птица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Б)</a:t>
            </a:r>
            <a:r>
              <a:rPr lang="ru-RU" dirty="0"/>
              <a:t> котомка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 </a:t>
            </a:r>
            <a:r>
              <a:rPr lang="ru-RU" dirty="0" smtClean="0"/>
              <a:t>В)букварь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r>
              <a:rPr lang="ru-RU" dirty="0" smtClean="0"/>
              <a:t>10.Пастушок </a:t>
            </a:r>
            <a:r>
              <a:rPr lang="ru-RU" dirty="0"/>
              <a:t>при побеге перебросил веревку на ногу: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А)девушке </a:t>
            </a:r>
            <a:r>
              <a:rPr lang="ru-RU" dirty="0"/>
              <a:t>из </a:t>
            </a:r>
            <a:r>
              <a:rPr lang="ru-RU" dirty="0" err="1"/>
              <a:t>военторга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Б)</a:t>
            </a:r>
            <a:r>
              <a:rPr lang="ru-RU" dirty="0"/>
              <a:t> солдату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В)</a:t>
            </a:r>
            <a:r>
              <a:rPr lang="ru-RU" dirty="0"/>
              <a:t> женщине- военному хирургу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ru-RU" dirty="0" smtClean="0"/>
              <a:t>11. </a:t>
            </a:r>
            <a:r>
              <a:rPr lang="ru-RU" dirty="0"/>
              <a:t>В каком году была написана повесть Катаева «Сын полка»?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 1940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smtClean="0"/>
              <a:t>Б) 1941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smtClean="0"/>
              <a:t>В) 1944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smtClean="0"/>
              <a:t>Г) 1945.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229600" cy="60346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12. </a:t>
            </a:r>
            <a:r>
              <a:rPr lang="ru-RU" dirty="0"/>
              <a:t>О ком из героев повести идет речь в цитате: «холодноват, сдержан, расчётлив, как подобает хорошему артиллеристу</a:t>
            </a:r>
            <a:r>
              <a:rPr lang="ru-RU" dirty="0" smtClean="0"/>
              <a:t>»?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r>
              <a:rPr lang="ru-RU" dirty="0" smtClean="0"/>
              <a:t>А) О </a:t>
            </a:r>
            <a:r>
              <a:rPr lang="ru-RU" dirty="0"/>
              <a:t>Биденко;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smtClean="0"/>
              <a:t>  Б) О </a:t>
            </a:r>
            <a:r>
              <a:rPr lang="ru-RU" dirty="0"/>
              <a:t>Горбунове;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smtClean="0"/>
              <a:t>В) О Енакиеве</a:t>
            </a:r>
            <a:br>
              <a:rPr lang="ru-RU" dirty="0" smtClean="0"/>
            </a:br>
            <a:r>
              <a:rPr lang="ru-RU" dirty="0" smtClean="0"/>
              <a:t>Г)О </a:t>
            </a:r>
            <a:r>
              <a:rPr lang="ru-RU" dirty="0"/>
              <a:t>Егорове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ru-RU" dirty="0" smtClean="0"/>
              <a:t>13.Что </a:t>
            </a:r>
            <a:r>
              <a:rPr lang="ru-RU" dirty="0"/>
              <a:t>Ваня носил с собой в сумке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r>
              <a:rPr lang="ru-RU" dirty="0" smtClean="0"/>
              <a:t>А)Перочинный </a:t>
            </a:r>
            <a:r>
              <a:rPr lang="ru-RU" dirty="0"/>
              <a:t>ножик и чашку;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smtClean="0"/>
              <a:t>Б)Отточенный </a:t>
            </a:r>
            <a:r>
              <a:rPr lang="ru-RU" dirty="0"/>
              <a:t>гвоздь и букварь;</a:t>
            </a:r>
            <a:br>
              <a:rPr lang="ru-RU" dirty="0"/>
            </a:br>
            <a:r>
              <a:rPr lang="ru-RU" dirty="0" smtClean="0"/>
              <a:t>В)</a:t>
            </a:r>
            <a:r>
              <a:rPr lang="ru-RU" dirty="0"/>
              <a:t> Отвертку и сухари;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smtClean="0"/>
              <a:t>Г) Часы </a:t>
            </a:r>
            <a:r>
              <a:rPr lang="ru-RU" dirty="0"/>
              <a:t>и альбом для рисования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14. О </a:t>
            </a:r>
            <a:r>
              <a:rPr lang="ru-RU" dirty="0"/>
              <a:t>чем Ваня напомнил капитану Енакиеву?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smtClean="0"/>
              <a:t>А) О </a:t>
            </a:r>
            <a:r>
              <a:rPr lang="ru-RU" dirty="0"/>
              <a:t>мальчике, который раньше служил в их полку;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smtClean="0"/>
              <a:t>Б) О </a:t>
            </a:r>
            <a:r>
              <a:rPr lang="ru-RU" dirty="0"/>
              <a:t>мальчике, которого </a:t>
            </a:r>
            <a:r>
              <a:rPr lang="ru-RU" dirty="0" err="1"/>
              <a:t>Енакиев</a:t>
            </a:r>
            <a:r>
              <a:rPr lang="ru-RU" dirty="0"/>
              <a:t> видел возле сожженного села;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smtClean="0"/>
              <a:t>В) Об </a:t>
            </a:r>
            <a:r>
              <a:rPr lang="ru-RU" dirty="0"/>
              <a:t>истории, рассказанной другом капитана;</a:t>
            </a:r>
            <a:br>
              <a:rPr lang="ru-RU" dirty="0"/>
            </a:br>
            <a:r>
              <a:rPr lang="ru-RU" dirty="0" smtClean="0"/>
              <a:t>Г)</a:t>
            </a:r>
            <a:r>
              <a:rPr lang="ru-RU" dirty="0"/>
              <a:t> О погибшей семье Енакиева.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/>
          <a:lstStyle/>
          <a:p>
            <a:r>
              <a:rPr lang="ru-RU" dirty="0" smtClean="0"/>
              <a:t>15. Нужно </a:t>
            </a:r>
            <a:r>
              <a:rPr lang="ru-RU" dirty="0"/>
              <a:t>ли современным детям читать произведения о Великой Отечественной войне? Зачем?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/>
          <a:lstStyle/>
          <a:p>
            <a:r>
              <a:rPr lang="ru-RU"/>
              <a:t> </a:t>
            </a:r>
            <a:r>
              <a:rPr lang="ru-RU" smtClean="0"/>
              <a:t>16. Как </a:t>
            </a:r>
            <a:r>
              <a:rPr lang="ru-RU" dirty="0"/>
              <a:t>вы считаете, какие качества характера помогли Ване выжить в столь суровое время?</a:t>
            </a:r>
            <a:br>
              <a:rPr lang="ru-RU" dirty="0"/>
            </a:br>
            <a:r>
              <a:rPr lang="ru-RU" dirty="0"/>
              <a:t>Сформулируйте свой ответ.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/>
          <a:lstStyle/>
          <a:p>
            <a:r>
              <a:rPr lang="ru-RU" dirty="0" smtClean="0"/>
              <a:t>1. Какая </a:t>
            </a:r>
            <a:r>
              <a:rPr lang="ru-RU" dirty="0"/>
              <a:t>война описывается в повести?</a:t>
            </a:r>
            <a:br>
              <a:rPr lang="ru-RU" dirty="0"/>
            </a:br>
            <a:r>
              <a:rPr lang="ru-RU" dirty="0"/>
              <a:t>А) Гражданская война 1917 года;</a:t>
            </a:r>
            <a:br>
              <a:rPr lang="ru-RU" dirty="0"/>
            </a:br>
            <a:r>
              <a:rPr lang="ru-RU" dirty="0"/>
              <a:t>Б) Великая Отечественная война 1941 год;</a:t>
            </a:r>
            <a:br>
              <a:rPr lang="ru-RU" dirty="0"/>
            </a:br>
            <a:r>
              <a:rPr lang="ru-RU" dirty="0"/>
              <a:t>В) Отечественная война 1812 год.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ru-RU" dirty="0" smtClean="0"/>
              <a:t>2. Сколько </a:t>
            </a:r>
            <a:r>
              <a:rPr lang="ru-RU" dirty="0"/>
              <a:t>лет скитался Ваня, пока не попал к «нашим»?</a:t>
            </a:r>
            <a:br>
              <a:rPr lang="ru-RU" dirty="0"/>
            </a:br>
            <a:r>
              <a:rPr lang="ru-RU" dirty="0"/>
              <a:t>А) 5 лет;</a:t>
            </a:r>
            <a:br>
              <a:rPr lang="ru-RU" dirty="0"/>
            </a:br>
            <a:r>
              <a:rPr lang="ru-RU" dirty="0"/>
              <a:t>Б) 3 года;</a:t>
            </a:r>
            <a:br>
              <a:rPr lang="ru-RU" dirty="0"/>
            </a:br>
            <a:r>
              <a:rPr lang="ru-RU" dirty="0"/>
              <a:t>В) 1 год.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r>
              <a:rPr lang="ru-RU" dirty="0" smtClean="0"/>
              <a:t>3. Где </a:t>
            </a:r>
            <a:r>
              <a:rPr lang="ru-RU" dirty="0"/>
              <a:t>разведчики нашли мальчика?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</a:t>
            </a:r>
            <a:r>
              <a:rPr lang="ru-RU" dirty="0"/>
              <a:t>) в окопе;</a:t>
            </a:r>
            <a:br>
              <a:rPr lang="ru-RU" dirty="0"/>
            </a:br>
            <a:r>
              <a:rPr lang="ru-RU" dirty="0"/>
              <a:t>Б) в заброшенном доме;</a:t>
            </a:r>
            <a:br>
              <a:rPr lang="ru-RU" dirty="0"/>
            </a:br>
            <a:r>
              <a:rPr lang="ru-RU" dirty="0"/>
              <a:t>В) у немцев в лагере.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r>
              <a:rPr lang="ru-RU" dirty="0" smtClean="0"/>
              <a:t>4. Какое </a:t>
            </a:r>
            <a:r>
              <a:rPr lang="ru-RU" dirty="0"/>
              <a:t>прозвище получил Ваня у разведчиков?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А)беглец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Б) пастушок;</a:t>
            </a:r>
            <a:br>
              <a:rPr lang="ru-RU" dirty="0"/>
            </a:br>
            <a:r>
              <a:rPr lang="ru-RU" dirty="0"/>
              <a:t>В) упрямец.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r>
              <a:rPr lang="ru-RU" dirty="0" smtClean="0"/>
              <a:t>5. Что </a:t>
            </a:r>
            <a:r>
              <a:rPr lang="ru-RU" dirty="0"/>
              <a:t>хотел сделать капитан </a:t>
            </a:r>
            <a:r>
              <a:rPr lang="ru-RU" dirty="0" err="1"/>
              <a:t>Енакиев</a:t>
            </a:r>
            <a:r>
              <a:rPr lang="ru-RU" dirty="0"/>
              <a:t> с Ваней, когда близко с ним </a:t>
            </a:r>
            <a:r>
              <a:rPr lang="ru-RU" dirty="0" smtClean="0"/>
              <a:t>познакомился?</a:t>
            </a:r>
            <a:br>
              <a:rPr lang="ru-RU" dirty="0" smtClean="0"/>
            </a:br>
            <a:r>
              <a:rPr lang="ru-RU" dirty="0" smtClean="0"/>
              <a:t>А</a:t>
            </a:r>
            <a:r>
              <a:rPr lang="ru-RU" dirty="0"/>
              <a:t>) отправить в детский дом;</a:t>
            </a:r>
            <a:br>
              <a:rPr lang="ru-RU" dirty="0"/>
            </a:br>
            <a:r>
              <a:rPr lang="ru-RU" dirty="0"/>
              <a:t>Б) усыновить;</a:t>
            </a:r>
            <a:br>
              <a:rPr lang="ru-RU" dirty="0"/>
            </a:br>
            <a:r>
              <a:rPr lang="ru-RU" dirty="0"/>
              <a:t>В) отправить в суворовское училище.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ru-RU" dirty="0" smtClean="0"/>
              <a:t>6.Что </a:t>
            </a:r>
            <a:r>
              <a:rPr lang="ru-RU" dirty="0"/>
              <a:t>случилось с семьёй Енакиева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А) жена с сыном бросили его;</a:t>
            </a:r>
            <a:br>
              <a:rPr lang="ru-RU" dirty="0"/>
            </a:br>
            <a:r>
              <a:rPr lang="ru-RU" dirty="0"/>
              <a:t>Б) жена с сыном погибли;</a:t>
            </a:r>
            <a:br>
              <a:rPr lang="ru-RU" dirty="0"/>
            </a:br>
            <a:r>
              <a:rPr lang="ru-RU" dirty="0"/>
              <a:t>В) жена вышла замуж за другого.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/>
          <a:lstStyle/>
          <a:p>
            <a:r>
              <a:rPr lang="ru-RU" dirty="0" smtClean="0"/>
              <a:t>7.Почему </a:t>
            </a:r>
            <a:r>
              <a:rPr lang="ru-RU" dirty="0" err="1"/>
              <a:t>Енакиев</a:t>
            </a:r>
            <a:r>
              <a:rPr lang="ru-RU" dirty="0"/>
              <a:t> так и не усыновил мальчика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А) передумал;</a:t>
            </a:r>
            <a:br>
              <a:rPr lang="ru-RU" dirty="0"/>
            </a:br>
            <a:r>
              <a:rPr lang="ru-RU" dirty="0"/>
              <a:t>Б) у Вани Солнцева нашлись родственники;</a:t>
            </a:r>
            <a:br>
              <a:rPr lang="ru-RU" dirty="0"/>
            </a:br>
            <a:r>
              <a:rPr lang="ru-RU" dirty="0"/>
              <a:t>В) потому что погиб.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/>
          <a:lstStyle/>
          <a:p>
            <a:r>
              <a:rPr lang="ru-RU" dirty="0" smtClean="0"/>
              <a:t>8.Биденко </a:t>
            </a:r>
            <a:r>
              <a:rPr lang="ru-RU" dirty="0"/>
              <a:t>привязал Ваню в машине: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А)за </a:t>
            </a:r>
            <a:r>
              <a:rPr lang="ru-RU" dirty="0"/>
              <a:t>руку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Б)</a:t>
            </a:r>
            <a:r>
              <a:rPr lang="ru-RU" dirty="0"/>
              <a:t> за ногу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 </a:t>
            </a:r>
            <a:r>
              <a:rPr lang="ru-RU" dirty="0" smtClean="0"/>
              <a:t>В)за </a:t>
            </a:r>
            <a:r>
              <a:rPr lang="ru-RU" dirty="0"/>
              <a:t>обе ноги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164</Words>
  <Application>Microsoft Office PowerPoint</Application>
  <PresentationFormat>Экран 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Тест по произведению В.Катаева «Сын полка»</vt:lpstr>
      <vt:lpstr>1. Какая война описывается в повести? А) Гражданская война 1917 года; Б) Великая Отечественная война 1941 год; В) Отечественная война 1812 год. </vt:lpstr>
      <vt:lpstr>2. Сколько лет скитался Ваня, пока не попал к «нашим»? А) 5 лет; Б) 3 года; В) 1 год. </vt:lpstr>
      <vt:lpstr>3. Где разведчики нашли мальчика?  А) в окопе; Б) в заброшенном доме; В) у немцев в лагере.  </vt:lpstr>
      <vt:lpstr>4. Какое прозвище получил Ваня у разведчиков?  А)беглец; Б) пастушок; В) упрямец. </vt:lpstr>
      <vt:lpstr>5. Что хотел сделать капитан Енакиев с Ваней, когда близко с ним познакомился? А) отправить в детский дом; Б) усыновить; В) отправить в суворовское училище. </vt:lpstr>
      <vt:lpstr>6.Что случилось с семьёй Енакиева?  А) жена с сыном бросили его; Б) жена с сыном погибли; В) жена вышла замуж за другого. </vt:lpstr>
      <vt:lpstr>7.Почему Енакиев так и не усыновил мальчика?  А) передумал; Б) у Вани Солнцева нашлись родственники; В) потому что погиб. </vt:lpstr>
      <vt:lpstr>8.Биденко привязал Ваню в машине:   А)за руку Б) за ногу  В)за обе ноги</vt:lpstr>
      <vt:lpstr>9. Что выдало пастушка при первом побеге?   А)какая-то птица Б) котомка  В)букварь</vt:lpstr>
      <vt:lpstr>10.Пастушок при побеге перебросил веревку на ногу:   А)девушке из военторга Б) солдату В) женщине- военному хирургу</vt:lpstr>
      <vt:lpstr>11. В каком году была написана повесть Катаева «Сын полка»?   А) 1940;  Б) 1941;  В) 1944;  Г) 1945.</vt:lpstr>
      <vt:lpstr>12. О ком из героев повести идет речь в цитате: «холодноват, сдержан, расчётлив, как подобает хорошему артиллеристу»?   А) О Биденко;    Б) О Горбунове;  В) О Енакиеве Г)О Егорове.</vt:lpstr>
      <vt:lpstr>13.Что Ваня носил с собой в сумке?   А)Перочинный ножик и чашку;  Б)Отточенный гвоздь и букварь; В) Отвертку и сухари;  Г) Часы и альбом для рисования.</vt:lpstr>
      <vt:lpstr>14. О чем Ваня напомнил капитану Енакиеву?  А) О мальчике, который раньше служил в их полку;  Б) О мальчике, которого Енакиев видел возле сожженного села;  В) Об истории, рассказанной другом капитана; Г) О погибшей семье Енакиева. </vt:lpstr>
      <vt:lpstr>15. Нужно ли современным детям читать произведения о Великой Отечественной войне? Зачем?  </vt:lpstr>
      <vt:lpstr> 16. Как вы считаете, какие качества характера помогли Ване выжить в столь суровое время? Сформулируйте свой ответ.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произведению В.Катаева «Сын полка»</dc:title>
  <dc:creator>334</dc:creator>
  <cp:lastModifiedBy>334</cp:lastModifiedBy>
  <cp:revision>2</cp:revision>
  <dcterms:created xsi:type="dcterms:W3CDTF">2017-04-17T03:17:38Z</dcterms:created>
  <dcterms:modified xsi:type="dcterms:W3CDTF">2017-04-17T03:42:34Z</dcterms:modified>
</cp:coreProperties>
</file>