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0" r:id="rId3"/>
    <p:sldId id="265" r:id="rId4"/>
    <p:sldId id="258" r:id="rId5"/>
    <p:sldId id="262" r:id="rId6"/>
    <p:sldId id="263" r:id="rId7"/>
    <p:sldId id="256" r:id="rId8"/>
    <p:sldId id="266" r:id="rId9"/>
    <p:sldId id="267" r:id="rId10"/>
    <p:sldId id="268" r:id="rId11"/>
    <p:sldId id="264" r:id="rId12"/>
    <p:sldId id="261" r:id="rId13"/>
    <p:sldId id="269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B67A-E125-480F-8287-67D3A6FC193B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8F98-9A6B-40FA-AB78-98470341D2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B67A-E125-480F-8287-67D3A6FC193B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8F98-9A6B-40FA-AB78-98470341D2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B67A-E125-480F-8287-67D3A6FC193B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8F98-9A6B-40FA-AB78-98470341D2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B67A-E125-480F-8287-67D3A6FC193B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8F98-9A6B-40FA-AB78-98470341D2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B67A-E125-480F-8287-67D3A6FC193B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8F98-9A6B-40FA-AB78-98470341D2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B67A-E125-480F-8287-67D3A6FC193B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8F98-9A6B-40FA-AB78-98470341D2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B67A-E125-480F-8287-67D3A6FC193B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8F98-9A6B-40FA-AB78-98470341D2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B67A-E125-480F-8287-67D3A6FC193B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8F98-9A6B-40FA-AB78-98470341D2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B67A-E125-480F-8287-67D3A6FC193B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8F98-9A6B-40FA-AB78-98470341D2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B67A-E125-480F-8287-67D3A6FC193B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8F98-9A6B-40FA-AB78-98470341D2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1B67A-E125-480F-8287-67D3A6FC193B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BB58F98-9A6B-40FA-AB78-98470341D2B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161B67A-E125-480F-8287-67D3A6FC193B}" type="datetimeFigureOut">
              <a:rPr lang="ru-RU" smtClean="0"/>
              <a:pPr/>
              <a:t>21.01.2023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BB58F98-9A6B-40FA-AB78-98470341D2B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7" Type="http://schemas.openxmlformats.org/officeDocument/2006/relationships/image" Target="../media/image2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5.wdp"/><Relationship Id="rId5" Type="http://schemas.openxmlformats.org/officeDocument/2006/relationships/image" Target="../media/image23.jpeg"/><Relationship Id="rId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../media/audio2.wav"/><Relationship Id="rId7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mumuland.m.u.pic.centerblog.net/c472ea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5720" y="214290"/>
            <a:ext cx="85011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</a:t>
            </a:r>
            <a:r>
              <a:rPr lang="ru-RU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учреждение</a:t>
            </a:r>
          </a:p>
          <a:p>
            <a:pPr algn="ctr"/>
            <a:r>
              <a:rPr lang="ru-RU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Кромского</a:t>
            </a:r>
            <a:r>
              <a:rPr lang="ru-RU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района Орловской области</a:t>
            </a:r>
          </a:p>
          <a:p>
            <a:pPr algn="ctr"/>
            <a:r>
              <a:rPr lang="ru-RU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«Черкасская средняя общеобразовательная школа»</a:t>
            </a:r>
            <a:endParaRPr lang="ru-RU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1500174"/>
            <a:ext cx="864399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Дифференциациция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Ш-Ж  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 слогах, слова, п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редложениях»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000768"/>
            <a:ext cx="471490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Учитель-логопед: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Воскобойникова Татьяна Ивановна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</a:t>
            </a:r>
          </a:p>
          <a:p>
            <a:pPr algn="ctr"/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madoudetsad83.ru/d/367594/d/1424982066_sun2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74630"/>
            <a:ext cx="7786742" cy="6569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https://st2.depositphotos.com/1000486/5778/v/450/depositphotos_57784501-stock-illustration-tree-on-gla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2"/>
          </a:xfrm>
          <a:prstGeom prst="rect">
            <a:avLst/>
          </a:prstGeom>
          <a:noFill/>
        </p:spPr>
      </p:pic>
      <p:pic>
        <p:nvPicPr>
          <p:cNvPr id="2050" name="Picture 2" descr="http://madoudetsad83.ru/d/367594/d/1424982066_sun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2571736" cy="249091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59601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Игра «Прочитай по первым буквам»</a:t>
            </a:r>
            <a:endParaRPr lang="ru-RU" sz="32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196751"/>
            <a:ext cx="4982617" cy="1631577"/>
          </a:xfrm>
          <a:prstGeom prst="rect">
            <a:avLst/>
          </a:prstGeom>
          <a:noFill/>
          <a:ln w="381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214686"/>
            <a:ext cx="4959473" cy="1463650"/>
          </a:xfrm>
          <a:prstGeom prst="rect">
            <a:avLst/>
          </a:prstGeom>
          <a:noFill/>
          <a:ln w="381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5143512"/>
            <a:ext cx="3921035" cy="1573801"/>
          </a:xfrm>
          <a:prstGeom prst="rect">
            <a:avLst/>
          </a:prstGeom>
          <a:noFill/>
          <a:ln w="38100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748879" y="1428736"/>
            <a:ext cx="28519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Ж</a:t>
            </a:r>
            <a:r>
              <a:rPr lang="ru-RU" sz="5400" b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ИРАФ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43570" y="3571876"/>
            <a:ext cx="31373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ШАЛАШ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43636" y="5429264"/>
            <a:ext cx="20521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ШУМ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1191622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t2.depositphotos.com/1000486/5778/v/450/depositphotos_57784501-stock-illustration-tree-on-gla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2"/>
          </a:xfrm>
          <a:prstGeom prst="rect">
            <a:avLst/>
          </a:prstGeom>
          <a:noFill/>
        </p:spPr>
      </p:pic>
    </p:spTree>
  </p:cSld>
  <p:clrMapOvr>
    <a:masterClrMapping/>
  </p:clrMapOvr>
  <p:transition advTm="158000">
    <p:sndAc>
      <p:stSnd>
        <p:snd r:embed="rId2" name="токато на конкурсы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mumuland.m.u.pic.centerblog.net/c472ea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428860" y="857232"/>
            <a:ext cx="40589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Молодцы!!!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Picture 4" descr="http://img1.liveinternet.ru/images/attach/c/2/69/512/69512254_Sneg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t2.depositphotos.com/1000486/5778/v/450/depositphotos_57784501-stock-illustration-tree-on-gla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laycast.ru/uploads/2016/11/30/2070498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857364"/>
            <a:ext cx="4007749" cy="521490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19612021">
            <a:off x="363920" y="2234199"/>
            <a:ext cx="80022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ru-RU" sz="9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980211">
            <a:off x="7649570" y="2305848"/>
            <a:ext cx="80022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ru-RU" sz="9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9817203">
            <a:off x="1071538" y="4929198"/>
            <a:ext cx="80021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ru-RU" sz="9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537233">
            <a:off x="6929454" y="5214950"/>
            <a:ext cx="80021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ru-RU" sz="9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http://img0.liveinternet.ru/images/attach/c/0/120/806/120806846_SH_kopi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428604"/>
            <a:ext cx="2276585" cy="1651258"/>
          </a:xfrm>
          <a:prstGeom prst="rect">
            <a:avLst/>
          </a:prstGeom>
          <a:noFill/>
        </p:spPr>
      </p:pic>
      <p:pic>
        <p:nvPicPr>
          <p:cNvPr id="10" name="Picture 2" descr="https://arhivurokov.ru/kopilka/up/html/2016/12/06/k_5845da9130b79/366244_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534" y="275878"/>
            <a:ext cx="2571768" cy="1763067"/>
          </a:xfrm>
          <a:prstGeom prst="rect">
            <a:avLst/>
          </a:prstGeom>
          <a:noFill/>
        </p:spPr>
      </p:pic>
      <p:pic>
        <p:nvPicPr>
          <p:cNvPr id="1032" name="Picture 8" descr="http://webiconspng.com/wp-content/uploads/2017/09/Headphones-PNG-Image-1643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2357430"/>
            <a:ext cx="1285852" cy="1354424"/>
          </a:xfrm>
          <a:prstGeom prst="rect">
            <a:avLst/>
          </a:prstGeom>
          <a:noFill/>
        </p:spPr>
      </p:pic>
      <p:pic>
        <p:nvPicPr>
          <p:cNvPr id="1034" name="Picture 10" descr="http://chicagohacksbig.com/images/clipart-wedding-bells-clipart-of-wedding-bells-wedding-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2500306"/>
            <a:ext cx="1183815" cy="13095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 descr="Голубая тисненая бумага"/>
          <p:cNvSpPr>
            <a:spLocks noChangeArrowheads="1"/>
          </p:cNvSpPr>
          <p:nvPr/>
        </p:nvSpPr>
        <p:spPr bwMode="auto">
          <a:xfrm>
            <a:off x="2428860" y="0"/>
            <a:ext cx="4321175" cy="1439863"/>
          </a:xfrm>
          <a:prstGeom prst="rect">
            <a:avLst/>
          </a:prstGeom>
          <a:blipFill dpi="0" rotWithShape="1">
            <a:blip r:embed="rId7" cstate="print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ECFF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ru-RU" sz="6000" b="1" i="1" dirty="0">
                <a:solidFill>
                  <a:srgbClr val="0070C0"/>
                </a:solidFill>
              </a:rPr>
              <a:t>ЗВУК</a:t>
            </a: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142844" y="2143116"/>
            <a:ext cx="2881312" cy="1439863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ru-RU" sz="3200" b="1" dirty="0">
                <a:solidFill>
                  <a:srgbClr val="0000FF"/>
                </a:solidFill>
              </a:rPr>
              <a:t>ГЛАСНЫЙ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6000760" y="2071678"/>
            <a:ext cx="2879725" cy="1439863"/>
          </a:xfrm>
          <a:prstGeom prst="rect">
            <a:avLst/>
          </a:prstGeom>
          <a:solidFill>
            <a:srgbClr val="2B43F5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2B43F5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ru-RU" sz="2800" b="1">
                <a:solidFill>
                  <a:srgbClr val="FF0000"/>
                </a:solidFill>
              </a:rPr>
              <a:t>СОГЛАСНЫЙ</a:t>
            </a:r>
          </a:p>
        </p:txBody>
      </p:sp>
      <p:pic>
        <p:nvPicPr>
          <p:cNvPr id="62472" name="Picture 8" descr="AG00090_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905569">
            <a:off x="2460222" y="1153551"/>
            <a:ext cx="333375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4" name="Picture 10" descr="AG00090_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-3149752">
            <a:off x="5852817" y="1036179"/>
            <a:ext cx="333375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786182" y="4143380"/>
            <a:ext cx="2881312" cy="1368425"/>
          </a:xfrm>
          <a:prstGeom prst="rect">
            <a:avLst/>
          </a:prstGeom>
          <a:solidFill>
            <a:srgbClr val="2415E9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2415E9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твердый</a:t>
            </a:r>
          </a:p>
        </p:txBody>
      </p:sp>
      <p:pic>
        <p:nvPicPr>
          <p:cNvPr id="8" name="Picture 10" descr="AG00090_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902529">
            <a:off x="5966867" y="3104763"/>
            <a:ext cx="333375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2643174" y="6137275"/>
            <a:ext cx="1441450" cy="720725"/>
          </a:xfrm>
          <a:prstGeom prst="rect">
            <a:avLst/>
          </a:prstGeom>
          <a:solidFill>
            <a:srgbClr val="2B43F5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2B43F5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звонкий</a:t>
            </a: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6286512" y="6137275"/>
            <a:ext cx="1439863" cy="720725"/>
          </a:xfrm>
          <a:prstGeom prst="rect">
            <a:avLst/>
          </a:prstGeom>
          <a:solidFill>
            <a:srgbClr val="2B43F5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2B43F5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глу</a:t>
            </a:r>
            <a:r>
              <a:rPr lang="ru-RU" sz="2800" i="1" dirty="0">
                <a:solidFill>
                  <a:schemeClr val="bg1"/>
                </a:solidFill>
              </a:rPr>
              <a:t>х</a:t>
            </a:r>
            <a:r>
              <a:rPr lang="ru-RU" sz="2800" dirty="0">
                <a:solidFill>
                  <a:schemeClr val="bg1"/>
                </a:solidFill>
              </a:rPr>
              <a:t>ой</a:t>
            </a:r>
          </a:p>
        </p:txBody>
      </p:sp>
      <p:pic>
        <p:nvPicPr>
          <p:cNvPr id="11" name="Picture 20" descr="AG00090_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587089" flipH="1">
            <a:off x="3737320" y="5339935"/>
            <a:ext cx="360362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0" descr="AG00090_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9239078" flipH="1">
            <a:off x="6291063" y="5353666"/>
            <a:ext cx="360362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500"/>
                            </p:stCondLst>
                            <p:childTnLst>
                              <p:par>
                                <p:cTn id="5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 animBg="1"/>
      <p:bldP spid="62467" grpId="0" animBg="1"/>
      <p:bldP spid="62468" grpId="0" animBg="1"/>
      <p:bldP spid="7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fs00.infourok.ru/images/doc/241/208087/2/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://img0.liveinternet.ru/images/attach/c/0/120/806/120806846_SH_kopi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1428736"/>
            <a:ext cx="3371827" cy="24456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8" name="Picture 4" descr="http://litsait.ru/images/photos/medium/9d4ad4f82ead805a6b0716663fbc299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https://arhivurokov.ru/kopilka/up/html/2016/12/06/k_5845da9130b79/366244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4357694"/>
            <a:ext cx="3647170" cy="25003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5" descr="SAM_32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785926"/>
            <a:ext cx="3500462" cy="2770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Рисунок18787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857364"/>
            <a:ext cx="333375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771460" y="785794"/>
            <a:ext cx="25285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«Блинчик»</a:t>
            </a:r>
            <a:endParaRPr lang="ru-RU" sz="36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SAM_326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857364"/>
            <a:ext cx="3500462" cy="343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Рисунок145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785926"/>
            <a:ext cx="2786082" cy="3396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57224" y="642918"/>
            <a:ext cx="73581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Лодочка под парусом по реке плывёт,</a:t>
            </a:r>
            <a:br>
              <a:rPr lang="ru-RU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На прогулку лодочка малышей зовёт</a:t>
            </a:r>
            <a:endParaRPr lang="ru-RU" sz="32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SAM_32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2285992"/>
            <a:ext cx="3665538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Рисунок166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2143116"/>
            <a:ext cx="24098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500166" y="928670"/>
            <a:ext cx="22874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«Чашечка»</a:t>
            </a:r>
            <a:endParaRPr lang="ru-RU" sz="32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556</TotalTime>
  <Words>67</Words>
  <Application>Microsoft Office PowerPoint</Application>
  <PresentationFormat>Экран (4:3)</PresentationFormat>
  <Paragraphs>26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                 Игра «Прочитай по первым буквам»</vt:lpstr>
      <vt:lpstr>Слайд 13</vt:lpstr>
      <vt:lpstr>Слайд 14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6</cp:revision>
  <dcterms:created xsi:type="dcterms:W3CDTF">2017-11-26T10:13:18Z</dcterms:created>
  <dcterms:modified xsi:type="dcterms:W3CDTF">2023-01-21T11:45:41Z</dcterms:modified>
</cp:coreProperties>
</file>