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71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283" y="-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28728" y="1214422"/>
            <a:ext cx="62150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Развитие у детей дошкольного возраста географических представлений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через игры-путешествия на основе литературных произведений</a:t>
            </a:r>
            <a:r>
              <a:rPr lang="ru-RU" sz="3200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29124" y="535782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>Воспитатель 1 категории 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>Наседкина Гюльнара </a:t>
            </a: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>Яшаровна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>МБДОУ детский сад №20  «Росинка»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71472" y="571480"/>
            <a:ext cx="5500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b="1" dirty="0" smtClean="0">
              <a:solidFill>
                <a:srgbClr val="002060"/>
              </a:solidFill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85860"/>
            <a:ext cx="4157692" cy="20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285860"/>
            <a:ext cx="4204668" cy="204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00100" y="571480"/>
            <a:ext cx="3500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Monotype Corsiva" pitchFamily="66" charset="0"/>
              </a:rPr>
              <a:t>НОД</a:t>
            </a: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 интегрированного типа</a:t>
            </a:r>
            <a:r>
              <a:rPr lang="ru-RU" b="1" i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«Путешествие на землю индейцев»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r="6356"/>
          <a:stretch>
            <a:fillRect/>
          </a:stretch>
        </p:blipFill>
        <p:spPr bwMode="auto">
          <a:xfrm>
            <a:off x="500034" y="3643314"/>
            <a:ext cx="4000528" cy="207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714752"/>
            <a:ext cx="4169938" cy="202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3357554" y="500042"/>
            <a:ext cx="17844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Заключение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071538" y="2541108"/>
            <a:ext cx="685804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Подход к использованию географического материала на основе художественной литературы дает устойчивый положительный результат в формировании у детей познавательного интереса. Педагог сможет стать творческим интерпретатором, «проводником» в мир культуры, сказок, мифов, преданий, былин, музыки и многого другого.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428992" y="714356"/>
            <a:ext cx="1463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Актуальность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214422"/>
            <a:ext cx="7143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ФГОС ДО действующий в настоящее время, в качестве основного принципа дошкольного образования, рассматривает формирование познавательных интересов и познавательных действий ребенка в различных видах деятельности. Кроме того, Стандарт направлен на развитие интеллектуальных качеств дошкольников. Согласно ему программа должна обеспечивать развитие личности детей дошкольного возраста в различных видах деятельности. Данный документ трактует познавательное развитие как образовательную область, сущность которой раскрывает следующим образом: 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развитие любознательности и познавательной мотивации; </a:t>
            </a: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формирование познавательных действий, становление сознания;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развитие воображения и творческой активности; 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формирование первичных представлений о себе, других людях, объектах окружающего мира, их свойствах и отношениях, о планете Земля как общем доме людей, об особенностях её природы, многообразии стран и народов мира.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1538" y="785794"/>
            <a:ext cx="55721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формирование у детей представления о странах и континентах посредством чтения художественной литературы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57158" y="2428868"/>
            <a:ext cx="8286776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формировать интерес к художественной литературе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Расширять и активизировать словарный запас детей.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Знакомить с основными жанровыми особенностями сказок, рассказов, стихотворений.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творческие способности у детей.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Создать необходимые условия для организации деятельности по формированию географических представлений у дошкольников, построенные  на основе  художественной литературы.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14348" y="357166"/>
            <a:ext cx="5715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Перспективный план «Развитие у детей дошкольного возраста географических представлений через игры-путешествия на основе литературных произведений»</a:t>
            </a:r>
            <a:endParaRPr lang="ru-RU" b="1" dirty="0" smtClean="0">
              <a:solidFill>
                <a:srgbClr val="002060"/>
              </a:solidFill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500174"/>
            <a:ext cx="7376688" cy="4947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71472" y="285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картотека физминуток и пальчиковой гимнастики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00562" y="357166"/>
            <a:ext cx="4500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картотека познавательно–исследовательской деятельности детей   </a:t>
            </a:r>
            <a:endParaRPr lang="ru-RU" b="1" dirty="0" smtClean="0">
              <a:solidFill>
                <a:srgbClr val="002060"/>
              </a:solidFill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7" name="Picture 4" descr="C:\Users\Андрей\Saved Games\Desktop\Космос\самообраз2020\IMG_20161121_090908.jpg"/>
          <p:cNvPicPr>
            <a:picLocks noChangeAspect="1" noChangeArrowheads="1"/>
          </p:cNvPicPr>
          <p:nvPr/>
        </p:nvPicPr>
        <p:blipFill>
          <a:blip r:embed="rId3" cstate="print"/>
          <a:srcRect l="12587" t="13986" r="9790"/>
          <a:stretch>
            <a:fillRect/>
          </a:stretch>
        </p:blipFill>
        <p:spPr bwMode="auto">
          <a:xfrm>
            <a:off x="857224" y="1000108"/>
            <a:ext cx="2643206" cy="2196719"/>
          </a:xfrm>
          <a:prstGeom prst="rect">
            <a:avLst/>
          </a:prstGeom>
          <a:noFill/>
        </p:spPr>
      </p:pic>
      <p:pic>
        <p:nvPicPr>
          <p:cNvPr id="8" name="Picture 3" descr="C:\Users\Андрей\Saved Games\Desktop\Космос\самообраз2020\IMG_20161118_112039.jpg"/>
          <p:cNvPicPr>
            <a:picLocks noChangeAspect="1" noChangeArrowheads="1"/>
          </p:cNvPicPr>
          <p:nvPr/>
        </p:nvPicPr>
        <p:blipFill>
          <a:blip r:embed="rId4" cstate="print"/>
          <a:srcRect l="25000" t="17949" r="19231" b="10256"/>
          <a:stretch>
            <a:fillRect/>
          </a:stretch>
        </p:blipFill>
        <p:spPr bwMode="auto">
          <a:xfrm>
            <a:off x="4286248" y="928670"/>
            <a:ext cx="3000396" cy="2896934"/>
          </a:xfrm>
          <a:prstGeom prst="rect">
            <a:avLst/>
          </a:prstGeom>
          <a:noFill/>
        </p:spPr>
      </p:pic>
      <p:pic>
        <p:nvPicPr>
          <p:cNvPr id="3073" name="Picture 1" descr="C:\Users\Андрей\Saved Games\Desktop\семинар\IMG_20230128_154304_783.jpg"/>
          <p:cNvPicPr>
            <a:picLocks noChangeAspect="1" noChangeArrowheads="1"/>
          </p:cNvPicPr>
          <p:nvPr/>
        </p:nvPicPr>
        <p:blipFill>
          <a:blip r:embed="rId5" cstate="print"/>
          <a:srcRect t="8984" b="14844"/>
          <a:stretch>
            <a:fillRect/>
          </a:stretch>
        </p:blipFill>
        <p:spPr bwMode="auto">
          <a:xfrm>
            <a:off x="2831623" y="3786190"/>
            <a:ext cx="1731792" cy="271464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8596" y="3357562"/>
            <a:ext cx="3062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картотека  дидактических игр</a:t>
            </a:r>
            <a:endParaRPr lang="ru-RU" dirty="0"/>
          </a:p>
        </p:txBody>
      </p:sp>
      <p:pic>
        <p:nvPicPr>
          <p:cNvPr id="1026" name="Picture 2" descr="C:\Users\Андрей\Saved Games\Desktop\Космос\самообразование\20200430_1332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269740" y="4302236"/>
            <a:ext cx="2675166" cy="1785950"/>
          </a:xfrm>
          <a:prstGeom prst="rect">
            <a:avLst/>
          </a:prstGeom>
          <a:noFill/>
        </p:spPr>
      </p:pic>
      <p:pic>
        <p:nvPicPr>
          <p:cNvPr id="10" name="Picture 6" descr="C:\Users\Андрей\Saved Games\Desktop\семинар\IMG_20230128_154304_916.jpg"/>
          <p:cNvPicPr>
            <a:picLocks noChangeAspect="1" noChangeArrowheads="1"/>
          </p:cNvPicPr>
          <p:nvPr/>
        </p:nvPicPr>
        <p:blipFill>
          <a:blip r:embed="rId7" cstate="print"/>
          <a:srcRect b="7031"/>
          <a:stretch>
            <a:fillRect/>
          </a:stretch>
        </p:blipFill>
        <p:spPr bwMode="auto">
          <a:xfrm>
            <a:off x="6929454" y="2000240"/>
            <a:ext cx="2033581" cy="38906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14348" y="571480"/>
            <a:ext cx="6143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Для эффективной работы с детьми создала сказочную карту, на которой изображены герои произведений. </a:t>
            </a:r>
            <a:endParaRPr lang="ru-RU" b="1" dirty="0" smtClean="0">
              <a:solidFill>
                <a:srgbClr val="002060"/>
              </a:solidFill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5" name="Рисунок 4" descr="C:\Users\Андрей\Saved Games\Desktop\самообраз2020\20200430_1334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643050"/>
            <a:ext cx="728667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Андрей\Saved Games\Desktop\самообраз2020\20200430_131447.jpg"/>
          <p:cNvPicPr/>
          <p:nvPr/>
        </p:nvPicPr>
        <p:blipFill>
          <a:blip r:embed="rId3" cstate="print"/>
          <a:srcRect l="3464" t="7143" r="3002" b="7143"/>
          <a:stretch>
            <a:fillRect/>
          </a:stretch>
        </p:blipFill>
        <p:spPr bwMode="auto">
          <a:xfrm>
            <a:off x="142844" y="2071678"/>
            <a:ext cx="485778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3" descr="20200430_131529"/>
          <p:cNvPicPr>
            <a:picLocks noChangeAspect="1" noChangeArrowheads="1"/>
          </p:cNvPicPr>
          <p:nvPr/>
        </p:nvPicPr>
        <p:blipFill>
          <a:blip r:embed="rId4" cstate="print"/>
          <a:srcRect l="3747" t="4036" r="707" b="1779"/>
          <a:stretch>
            <a:fillRect/>
          </a:stretch>
        </p:blipFill>
        <p:spPr bwMode="auto">
          <a:xfrm>
            <a:off x="5143504" y="1214422"/>
            <a:ext cx="3643338" cy="500066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42910" y="285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Для родителей изготовлены стенгазеты по изучению материков Африка, Америка</a:t>
            </a:r>
            <a:endParaRPr lang="ru-RU" b="1" dirty="0" smtClean="0">
              <a:solidFill>
                <a:srgbClr val="002060"/>
              </a:solidFill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Андрей\Saved Games\Desktop\Космос\самообраз2020\IMG_20161110_093019.jpg"/>
          <p:cNvPicPr>
            <a:picLocks noChangeAspect="1" noChangeArrowheads="1"/>
          </p:cNvPicPr>
          <p:nvPr/>
        </p:nvPicPr>
        <p:blipFill>
          <a:blip r:embed="rId3" cstate="print"/>
          <a:srcRect r="1786" b="7143"/>
          <a:stretch>
            <a:fillRect/>
          </a:stretch>
        </p:blipFill>
        <p:spPr bwMode="auto">
          <a:xfrm>
            <a:off x="428596" y="357166"/>
            <a:ext cx="3929090" cy="2786082"/>
          </a:xfrm>
          <a:prstGeom prst="rect">
            <a:avLst/>
          </a:prstGeom>
          <a:noFill/>
        </p:spPr>
      </p:pic>
      <p:pic>
        <p:nvPicPr>
          <p:cNvPr id="5" name="Picture 3" descr="C:\Users\Андрей\Saved Games\Desktop\Космос\самообраз2020\IMG_20161115_110436.jpg"/>
          <p:cNvPicPr>
            <a:picLocks noChangeAspect="1" noChangeArrowheads="1"/>
          </p:cNvPicPr>
          <p:nvPr/>
        </p:nvPicPr>
        <p:blipFill>
          <a:blip r:embed="rId4" cstate="print"/>
          <a:srcRect l="21666" b="13334"/>
          <a:stretch>
            <a:fillRect/>
          </a:stretch>
        </p:blipFill>
        <p:spPr bwMode="auto">
          <a:xfrm>
            <a:off x="428596" y="3286124"/>
            <a:ext cx="4000560" cy="331958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714876" y="285728"/>
            <a:ext cx="38576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Monotype Corsiva" pitchFamily="66" charset="0"/>
              </a:rPr>
              <a:t>НОД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 интегрированного типа</a:t>
            </a:r>
            <a:r>
              <a:rPr lang="ru-RU" sz="2400" b="1" i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«В далёкой Африке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Picture 2" descr="C:\Users\Андрей\Saved Games\Desktop\семинар\IMG_20230128_154304_5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071546"/>
            <a:ext cx="2640777" cy="5434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71472" y="203279"/>
            <a:ext cx="41434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НОД </a:t>
            </a: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интегрированного типа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«Путешествие в Антарктиду»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25605" name="Picture 5" descr="C:\Users\Андрей\Saved Games\Desktop\семинар\IMG_20230128_154305_043.jpg"/>
          <p:cNvPicPr>
            <a:picLocks noChangeAspect="1" noChangeArrowheads="1"/>
          </p:cNvPicPr>
          <p:nvPr/>
        </p:nvPicPr>
        <p:blipFill>
          <a:blip r:embed="rId3" cstate="print"/>
          <a:srcRect l="37500" b="11504"/>
          <a:stretch>
            <a:fillRect/>
          </a:stretch>
        </p:blipFill>
        <p:spPr bwMode="auto">
          <a:xfrm>
            <a:off x="571472" y="857232"/>
            <a:ext cx="3809984" cy="2857520"/>
          </a:xfrm>
          <a:prstGeom prst="rect">
            <a:avLst/>
          </a:prstGeom>
          <a:noFill/>
        </p:spPr>
      </p:pic>
      <p:pic>
        <p:nvPicPr>
          <p:cNvPr id="25606" name="Picture 6" descr="C:\Users\Андрей\Saved Games\Desktop\семинар\IMG_20230128_154304_916.jpg"/>
          <p:cNvPicPr>
            <a:picLocks noChangeAspect="1" noChangeArrowheads="1"/>
          </p:cNvPicPr>
          <p:nvPr/>
        </p:nvPicPr>
        <p:blipFill>
          <a:blip r:embed="rId4" cstate="print"/>
          <a:srcRect b="7031"/>
          <a:stretch>
            <a:fillRect/>
          </a:stretch>
        </p:blipFill>
        <p:spPr bwMode="auto">
          <a:xfrm>
            <a:off x="5572132" y="500042"/>
            <a:ext cx="2962275" cy="5667396"/>
          </a:xfrm>
          <a:prstGeom prst="rect">
            <a:avLst/>
          </a:prstGeom>
          <a:noFill/>
        </p:spPr>
      </p:pic>
      <p:pic>
        <p:nvPicPr>
          <p:cNvPr id="25604" name="Picture 4" descr="C:\Users\Андрей\Saved Games\Desktop\семинар\IMG_20230128_154304_834.jpg"/>
          <p:cNvPicPr>
            <a:picLocks noChangeAspect="1" noChangeArrowheads="1"/>
          </p:cNvPicPr>
          <p:nvPr/>
        </p:nvPicPr>
        <p:blipFill>
          <a:blip r:embed="rId5" cstate="print"/>
          <a:srcRect l="26562" r="26562"/>
          <a:stretch>
            <a:fillRect/>
          </a:stretch>
        </p:blipFill>
        <p:spPr bwMode="auto">
          <a:xfrm>
            <a:off x="2285984" y="3500438"/>
            <a:ext cx="2857520" cy="2962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342</Words>
  <Application>Microsoft Office PowerPoint</Application>
  <PresentationFormat>Экран (4:3)</PresentationFormat>
  <Paragraphs>31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Андрей</cp:lastModifiedBy>
  <cp:revision>30</cp:revision>
  <dcterms:created xsi:type="dcterms:W3CDTF">2023-01-23T01:12:39Z</dcterms:created>
  <dcterms:modified xsi:type="dcterms:W3CDTF">2023-01-31T01:04:07Z</dcterms:modified>
</cp:coreProperties>
</file>