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9022-F504-4BB0-B4D5-E4A6B281CC44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E2CB-A267-4C58-AAEA-8E65045A2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8677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9022-F504-4BB0-B4D5-E4A6B281CC44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E2CB-A267-4C58-AAEA-8E65045A2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204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9022-F504-4BB0-B4D5-E4A6B281CC44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E2CB-A267-4C58-AAEA-8E65045A2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528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9022-F504-4BB0-B4D5-E4A6B281CC44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E2CB-A267-4C58-AAEA-8E65045A2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401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9022-F504-4BB0-B4D5-E4A6B281CC44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E2CB-A267-4C58-AAEA-8E65045A2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700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9022-F504-4BB0-B4D5-E4A6B281CC44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E2CB-A267-4C58-AAEA-8E65045A2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817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9022-F504-4BB0-B4D5-E4A6B281CC44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E2CB-A267-4C58-AAEA-8E65045A2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570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9022-F504-4BB0-B4D5-E4A6B281CC44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E2CB-A267-4C58-AAEA-8E65045A2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134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9022-F504-4BB0-B4D5-E4A6B281CC44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E2CB-A267-4C58-AAEA-8E65045A2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398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9022-F504-4BB0-B4D5-E4A6B281CC44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E2CB-A267-4C58-AAEA-8E65045A2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00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9022-F504-4BB0-B4D5-E4A6B281CC44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E2CB-A267-4C58-AAEA-8E65045A2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51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39022-F504-4BB0-B4D5-E4A6B281CC44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FE2CB-A267-4C58-AAEA-8E65045A2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65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0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2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 БЮДЖЕТНОЕ ОБРАЗОВАТЕЛЬНОЕ УЧРЕЖДЕНИЕ 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ДОПОЛНИТЕЛЬНОГО ОБРАЗОВАНИЯ ДВОРЕЦ ШКОЛЬНИКОВ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БУГУЛЬМИНСКОГО МУНИЦИПАЛЬНОГО РАЙОНА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РЕСПУБЛИКИ ТАТАРСТАН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2500306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Познавательные</a:t>
            </a:r>
            <a:r>
              <a:rPr kumimoji="0" lang="ru-RU" sz="4800" b="1" i="0" u="none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загадки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«Осенний </a:t>
            </a:r>
            <a:r>
              <a:rPr kumimoji="0" lang="ru-RU" sz="4800" b="1" i="0" u="none" strike="noStrike" normalizeH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микс</a:t>
            </a:r>
            <a:r>
              <a:rPr kumimoji="0" lang="ru-RU" sz="4800" b="1" i="0" u="none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endParaRPr kumimoji="0" lang="ru-RU" sz="4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00530" y="4714884"/>
            <a:ext cx="464347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Составители: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Педагоги дополнительного образования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baseline="0" dirty="0" smtClean="0">
                <a:latin typeface="Times New Roman" pitchFamily="18" charset="0"/>
                <a:cs typeface="Times New Roman" pitchFamily="18" charset="0"/>
              </a:rPr>
              <a:t>Чурина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Н.В, Тишечкина Е.В.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68760"/>
            <a:ext cx="6400800" cy="43700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4000" b="1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Он похож на огурец,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Он тяжёлый как свинец,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Завалился на бочок,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Желтощёкий</a:t>
            </a:r>
            <a:r>
              <a:rPr lang="ru-RU" sz="4000" b="1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...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56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08012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Кабачок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923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404664"/>
            <a:ext cx="2304256" cy="452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74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24744"/>
            <a:ext cx="6400800" cy="45140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Краснощекая на грядке,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Сварим скоро мы обед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Вкусный борщ и винегрет.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румяна, и кругла,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Витаминная …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67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Свекла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1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439248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075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692696"/>
            <a:ext cx="58326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Много зубчиков-братишек,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Все живут под одной крышей.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Кто со мною очень дружен,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Доктор вовсе и не нужен.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Вас избавлю от болезней,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Ведь, ребята, я полезен.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Каждый искренне мне рад,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Ведь я луку младший брат.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6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15212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Чеснок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92696"/>
            <a:ext cx="475252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96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052736"/>
            <a:ext cx="6400800" cy="45860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Загляни в осенний сад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Чудо-мячики висят.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Красноватый, спелый бок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Ребятишкам на зубок.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48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Яблоко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8680"/>
            <a:ext cx="410445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361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6800800" cy="44420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за фрукт на вкус хорош 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на лампочку похож,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Бок зеленый солнцем греет,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желтеет и краснеет?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15212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Груша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475252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Стихи про Грушу. Сборник детских стихов про Груш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767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052736"/>
            <a:ext cx="7200800" cy="4586064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Расселась барыня на грядке</a:t>
            </a:r>
            <a:endParaRPr lang="ru-RU" sz="40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Одета в шумные шелка.</a:t>
            </a:r>
            <a:endParaRPr lang="ru-RU" sz="40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Мы для нее готовим кадки</a:t>
            </a:r>
            <a:endParaRPr lang="ru-RU" sz="40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И крупной соли полмешка. 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228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80728"/>
            <a:ext cx="6400800" cy="46580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на солнце созревает</a:t>
            </a:r>
          </a:p>
          <a:p>
            <a:pPr>
              <a:lnSpc>
                <a:spcPct val="200000"/>
              </a:lnSpc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без косточек бывает.</a:t>
            </a:r>
          </a:p>
          <a:p>
            <a:pPr>
              <a:lnSpc>
                <a:spcPct val="200000"/>
              </a:lnSpc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Ну, не ягода, а клад</a:t>
            </a:r>
          </a:p>
          <a:p>
            <a:pPr>
              <a:lnSpc>
                <a:spcPct val="200000"/>
              </a:lnSpc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сладкий ……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79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Виноград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7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6672"/>
            <a:ext cx="338437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777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80728"/>
            <a:ext cx="6400800" cy="465807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и сочен и душист,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снаружи золотист.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 долек в нем, друзья,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тебя и для меня.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1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 lnSpcReduction="10000"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Апельсин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1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0688"/>
            <a:ext cx="446449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89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052736"/>
            <a:ext cx="6400800" cy="458606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в шкатулке у царевны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Горсть рубинов красных древних.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Сладкий сок в рубинах спелых.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 не раз, наверно, ел их.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6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Гранат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81" b="100000" l="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6712"/>
            <a:ext cx="5904656" cy="408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38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268760"/>
            <a:ext cx="6400800" cy="40568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вкусный желтый плод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нам из Африки плывет,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Обезьянам в зоопарке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Пищу круглый год дает.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19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txBody>
          <a:bodyPr>
            <a:normAutofit fontScale="92500" lnSpcReduction="20000"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Банан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97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7"/>
            <a:ext cx="4861815" cy="367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2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44016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Капуста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17" b="100000" l="136" r="994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764704"/>
            <a:ext cx="4680520" cy="348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18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064896" cy="5234136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Как на нашей грядке</a:t>
            </a:r>
            <a:endParaRPr lang="ru-RU" sz="3600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Выросли загадки.</a:t>
            </a:r>
            <a:endParaRPr lang="ru-RU" sz="3600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Сочные, да крупные,</a:t>
            </a:r>
            <a:endParaRPr lang="ru-RU" sz="3600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Вот такие круглые.</a:t>
            </a:r>
            <a:endParaRPr lang="ru-RU" sz="3600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Летом зеленеют,</a:t>
            </a:r>
            <a:endParaRPr lang="ru-RU" sz="3600" b="1" dirty="0">
              <a:ea typeface="Calibri"/>
              <a:cs typeface="Times New Roman"/>
            </a:endParaRPr>
          </a:p>
          <a:p>
            <a:r>
              <a:rPr lang="ru-RU" sz="3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К осени краснеют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369224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 lnSpcReduction="10000"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Помидор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989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620688"/>
            <a:ext cx="51845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645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128792" cy="437004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Золотая голова – велика, тяжела.</a:t>
            </a:r>
            <a:endParaRPr lang="ru-RU" sz="36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Золотая голова – отдохнула, прилегла.</a:t>
            </a:r>
            <a:endParaRPr lang="ru-RU" sz="36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Голова велика, только шея тонка.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26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00811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Тыква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764704"/>
            <a:ext cx="458592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369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700808"/>
            <a:ext cx="6728792" cy="393799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Неказиста, шишковата,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придет на стол она,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Скажут весело ребята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«Ну, рассыпчата, вкусна!» </a:t>
            </a:r>
          </a:p>
          <a:p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43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22413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Картошка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908720"/>
            <a:ext cx="500973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468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307</Words>
  <Application>Microsoft Office PowerPoint</Application>
  <PresentationFormat>Экран (4:3)</PresentationFormat>
  <Paragraphs>75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Елена</cp:lastModifiedBy>
  <cp:revision>12</cp:revision>
  <dcterms:created xsi:type="dcterms:W3CDTF">2022-11-02T19:30:25Z</dcterms:created>
  <dcterms:modified xsi:type="dcterms:W3CDTF">2023-02-06T11:58:42Z</dcterms:modified>
</cp:coreProperties>
</file>