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B4C71EC6-210F-42DE-9C53-41977AD35B3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f.ppt-online.org/files1/slide/e/EfjqYPtN4m9O7yAD6rwVJ1aGLWc2Kgd08TZvoBRFel/slide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107"/>
            <a:ext cx="9144000" cy="686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78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568952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07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22" y="548681"/>
            <a:ext cx="7611986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071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8640"/>
            <a:ext cx="71287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Счётные палочки – это изобретение шотландского математика Джона Непера (описано им в трактате 1617 года), который вошёл в историю, благодаря изобретению логарифмов. А палочки Непера до сих пор считаются прообразом первой вычислительной техники, например, такой, как калькулятор. Палочки Непера могли использоваться как для операции умножения, так и для деления, и вычисления квадратного корня из числа.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20888"/>
            <a:ext cx="7632848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025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67684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881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0"/>
            <a:ext cx="792088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236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17</TotalTime>
  <Words>66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BlackTie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Мой</dc:creator>
  <cp:lastModifiedBy>Мой</cp:lastModifiedBy>
  <cp:revision>4</cp:revision>
  <dcterms:created xsi:type="dcterms:W3CDTF">2021-01-14T11:19:13Z</dcterms:created>
  <dcterms:modified xsi:type="dcterms:W3CDTF">2021-01-26T11:44:14Z</dcterms:modified>
</cp:coreProperties>
</file>